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467" r:id="rId10"/>
    <p:sldId id="451" r:id="rId11"/>
    <p:sldId id="452" r:id="rId12"/>
    <p:sldId id="471" r:id="rId13"/>
    <p:sldId id="502" r:id="rId14"/>
    <p:sldId id="503" r:id="rId15"/>
    <p:sldId id="504" r:id="rId16"/>
    <p:sldId id="472" r:id="rId17"/>
    <p:sldId id="474" r:id="rId18"/>
    <p:sldId id="473" r:id="rId19"/>
    <p:sldId id="265" r:id="rId20"/>
    <p:sldId id="456" r:id="rId21"/>
    <p:sldId id="460" r:id="rId22"/>
    <p:sldId id="461" r:id="rId23"/>
    <p:sldId id="462" r:id="rId24"/>
    <p:sldId id="463" r:id="rId25"/>
  </p:sldIdLst>
  <p:sldSz cx="9144000" cy="6858000" type="screen4x3"/>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963D62-748B-4BB9-9257-A1BF569E0C61}" v="4" dt="2022-09-12T06:08:10.31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38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ony Kelley" userId="0cb6aa08ff35d4fe" providerId="LiveId" clId="{C8963D62-748B-4BB9-9257-A1BF569E0C61}"/>
    <pc:docChg chg="undo redo custSel addSld delSld modSld">
      <pc:chgData name="Anthony Kelley" userId="0cb6aa08ff35d4fe" providerId="LiveId" clId="{C8963D62-748B-4BB9-9257-A1BF569E0C61}" dt="2022-09-12T06:08:13.820" v="263" actId="2696"/>
      <pc:docMkLst>
        <pc:docMk/>
      </pc:docMkLst>
      <pc:sldChg chg="add del">
        <pc:chgData name="Anthony Kelley" userId="0cb6aa08ff35d4fe" providerId="LiveId" clId="{C8963D62-748B-4BB9-9257-A1BF569E0C61}" dt="2022-09-12T06:05:00.735" v="230" actId="47"/>
        <pc:sldMkLst>
          <pc:docMk/>
          <pc:sldMk cId="0" sldId="256"/>
        </pc:sldMkLst>
      </pc:sldChg>
      <pc:sldChg chg="add del">
        <pc:chgData name="Anthony Kelley" userId="0cb6aa08ff35d4fe" providerId="LiveId" clId="{C8963D62-748B-4BB9-9257-A1BF569E0C61}" dt="2022-09-12T06:05:03.309" v="231" actId="47"/>
        <pc:sldMkLst>
          <pc:docMk/>
          <pc:sldMk cId="0" sldId="257"/>
        </pc:sldMkLst>
      </pc:sldChg>
      <pc:sldChg chg="add del">
        <pc:chgData name="Anthony Kelley" userId="0cb6aa08ff35d4fe" providerId="LiveId" clId="{C8963D62-748B-4BB9-9257-A1BF569E0C61}" dt="2022-09-12T06:05:04.428" v="232" actId="47"/>
        <pc:sldMkLst>
          <pc:docMk/>
          <pc:sldMk cId="0" sldId="258"/>
        </pc:sldMkLst>
      </pc:sldChg>
      <pc:sldChg chg="add del">
        <pc:chgData name="Anthony Kelley" userId="0cb6aa08ff35d4fe" providerId="LiveId" clId="{C8963D62-748B-4BB9-9257-A1BF569E0C61}" dt="2022-09-12T06:05:05.379" v="233" actId="47"/>
        <pc:sldMkLst>
          <pc:docMk/>
          <pc:sldMk cId="0" sldId="259"/>
        </pc:sldMkLst>
      </pc:sldChg>
      <pc:sldChg chg="add del">
        <pc:chgData name="Anthony Kelley" userId="0cb6aa08ff35d4fe" providerId="LiveId" clId="{C8963D62-748B-4BB9-9257-A1BF569E0C61}" dt="2022-09-12T06:05:06.146" v="234" actId="47"/>
        <pc:sldMkLst>
          <pc:docMk/>
          <pc:sldMk cId="0" sldId="260"/>
        </pc:sldMkLst>
      </pc:sldChg>
      <pc:sldChg chg="add del">
        <pc:chgData name="Anthony Kelley" userId="0cb6aa08ff35d4fe" providerId="LiveId" clId="{C8963D62-748B-4BB9-9257-A1BF569E0C61}" dt="2022-09-12T06:05:06.961" v="235" actId="47"/>
        <pc:sldMkLst>
          <pc:docMk/>
          <pc:sldMk cId="0" sldId="261"/>
        </pc:sldMkLst>
      </pc:sldChg>
      <pc:sldChg chg="add del">
        <pc:chgData name="Anthony Kelley" userId="0cb6aa08ff35d4fe" providerId="LiveId" clId="{C8963D62-748B-4BB9-9257-A1BF569E0C61}" dt="2022-09-12T06:05:07.656" v="236" actId="47"/>
        <pc:sldMkLst>
          <pc:docMk/>
          <pc:sldMk cId="0" sldId="262"/>
        </pc:sldMkLst>
      </pc:sldChg>
      <pc:sldChg chg="add del">
        <pc:chgData name="Anthony Kelley" userId="0cb6aa08ff35d4fe" providerId="LiveId" clId="{C8963D62-748B-4BB9-9257-A1BF569E0C61}" dt="2022-09-12T06:05:08.355" v="237" actId="47"/>
        <pc:sldMkLst>
          <pc:docMk/>
          <pc:sldMk cId="0" sldId="263"/>
        </pc:sldMkLst>
      </pc:sldChg>
      <pc:sldChg chg="add del">
        <pc:chgData name="Anthony Kelley" userId="0cb6aa08ff35d4fe" providerId="LiveId" clId="{C8963D62-748B-4BB9-9257-A1BF569E0C61}" dt="2022-09-12T06:05:17.161" v="248" actId="47"/>
        <pc:sldMkLst>
          <pc:docMk/>
          <pc:sldMk cId="0" sldId="265"/>
        </pc:sldMkLst>
      </pc:sldChg>
      <pc:sldChg chg="del">
        <pc:chgData name="Anthony Kelley" userId="0cb6aa08ff35d4fe" providerId="LiveId" clId="{C8963D62-748B-4BB9-9257-A1BF569E0C61}" dt="2022-09-12T06:04:34.804" v="1" actId="47"/>
        <pc:sldMkLst>
          <pc:docMk/>
          <pc:sldMk cId="0" sldId="267"/>
        </pc:sldMkLst>
      </pc:sldChg>
      <pc:sldChg chg="del">
        <pc:chgData name="Anthony Kelley" userId="0cb6aa08ff35d4fe" providerId="LiveId" clId="{C8963D62-748B-4BB9-9257-A1BF569E0C61}" dt="2022-09-12T06:04:36.345" v="2" actId="47"/>
        <pc:sldMkLst>
          <pc:docMk/>
          <pc:sldMk cId="0" sldId="268"/>
        </pc:sldMkLst>
      </pc:sldChg>
      <pc:sldChg chg="del">
        <pc:chgData name="Anthony Kelley" userId="0cb6aa08ff35d4fe" providerId="LiveId" clId="{C8963D62-748B-4BB9-9257-A1BF569E0C61}" dt="2022-09-12T06:04:38.585" v="3" actId="47"/>
        <pc:sldMkLst>
          <pc:docMk/>
          <pc:sldMk cId="0" sldId="269"/>
        </pc:sldMkLst>
      </pc:sldChg>
      <pc:sldChg chg="del">
        <pc:chgData name="Anthony Kelley" userId="0cb6aa08ff35d4fe" providerId="LiveId" clId="{C8963D62-748B-4BB9-9257-A1BF569E0C61}" dt="2022-09-12T06:04:39.451" v="4" actId="47"/>
        <pc:sldMkLst>
          <pc:docMk/>
          <pc:sldMk cId="0" sldId="270"/>
        </pc:sldMkLst>
      </pc:sldChg>
      <pc:sldChg chg="del">
        <pc:chgData name="Anthony Kelley" userId="0cb6aa08ff35d4fe" providerId="LiveId" clId="{C8963D62-748B-4BB9-9257-A1BF569E0C61}" dt="2022-09-12T06:04:40.045" v="5" actId="47"/>
        <pc:sldMkLst>
          <pc:docMk/>
          <pc:sldMk cId="0" sldId="271"/>
        </pc:sldMkLst>
      </pc:sldChg>
      <pc:sldChg chg="del">
        <pc:chgData name="Anthony Kelley" userId="0cb6aa08ff35d4fe" providerId="LiveId" clId="{C8963D62-748B-4BB9-9257-A1BF569E0C61}" dt="2022-09-12T06:04:40.602" v="6" actId="47"/>
        <pc:sldMkLst>
          <pc:docMk/>
          <pc:sldMk cId="0" sldId="272"/>
        </pc:sldMkLst>
      </pc:sldChg>
      <pc:sldChg chg="del">
        <pc:chgData name="Anthony Kelley" userId="0cb6aa08ff35d4fe" providerId="LiveId" clId="{C8963D62-748B-4BB9-9257-A1BF569E0C61}" dt="2022-09-12T06:04:41.150" v="7" actId="47"/>
        <pc:sldMkLst>
          <pc:docMk/>
          <pc:sldMk cId="0" sldId="273"/>
        </pc:sldMkLst>
      </pc:sldChg>
      <pc:sldChg chg="del">
        <pc:chgData name="Anthony Kelley" userId="0cb6aa08ff35d4fe" providerId="LiveId" clId="{C8963D62-748B-4BB9-9257-A1BF569E0C61}" dt="2022-09-12T06:04:41.692" v="8" actId="47"/>
        <pc:sldMkLst>
          <pc:docMk/>
          <pc:sldMk cId="0" sldId="274"/>
        </pc:sldMkLst>
      </pc:sldChg>
      <pc:sldChg chg="del">
        <pc:chgData name="Anthony Kelley" userId="0cb6aa08ff35d4fe" providerId="LiveId" clId="{C8963D62-748B-4BB9-9257-A1BF569E0C61}" dt="2022-09-12T06:04:42.368" v="9" actId="47"/>
        <pc:sldMkLst>
          <pc:docMk/>
          <pc:sldMk cId="0" sldId="275"/>
        </pc:sldMkLst>
      </pc:sldChg>
      <pc:sldChg chg="del">
        <pc:chgData name="Anthony Kelley" userId="0cb6aa08ff35d4fe" providerId="LiveId" clId="{C8963D62-748B-4BB9-9257-A1BF569E0C61}" dt="2022-09-12T06:04:43.098" v="10" actId="47"/>
        <pc:sldMkLst>
          <pc:docMk/>
          <pc:sldMk cId="0" sldId="276"/>
        </pc:sldMkLst>
      </pc:sldChg>
      <pc:sldChg chg="del">
        <pc:chgData name="Anthony Kelley" userId="0cb6aa08ff35d4fe" providerId="LiveId" clId="{C8963D62-748B-4BB9-9257-A1BF569E0C61}" dt="2022-09-12T06:04:43.734" v="11" actId="47"/>
        <pc:sldMkLst>
          <pc:docMk/>
          <pc:sldMk cId="0" sldId="277"/>
        </pc:sldMkLst>
      </pc:sldChg>
      <pc:sldChg chg="del">
        <pc:chgData name="Anthony Kelley" userId="0cb6aa08ff35d4fe" providerId="LiveId" clId="{C8963D62-748B-4BB9-9257-A1BF569E0C61}" dt="2022-09-12T06:04:44.822" v="12" actId="47"/>
        <pc:sldMkLst>
          <pc:docMk/>
          <pc:sldMk cId="0" sldId="278"/>
        </pc:sldMkLst>
      </pc:sldChg>
      <pc:sldChg chg="del">
        <pc:chgData name="Anthony Kelley" userId="0cb6aa08ff35d4fe" providerId="LiveId" clId="{C8963D62-748B-4BB9-9257-A1BF569E0C61}" dt="2022-09-12T06:04:45.563" v="13" actId="47"/>
        <pc:sldMkLst>
          <pc:docMk/>
          <pc:sldMk cId="0" sldId="279"/>
        </pc:sldMkLst>
      </pc:sldChg>
      <pc:sldChg chg="del">
        <pc:chgData name="Anthony Kelley" userId="0cb6aa08ff35d4fe" providerId="LiveId" clId="{C8963D62-748B-4BB9-9257-A1BF569E0C61}" dt="2022-09-12T06:04:46.906" v="15" actId="47"/>
        <pc:sldMkLst>
          <pc:docMk/>
          <pc:sldMk cId="0" sldId="280"/>
        </pc:sldMkLst>
      </pc:sldChg>
      <pc:sldChg chg="del">
        <pc:chgData name="Anthony Kelley" userId="0cb6aa08ff35d4fe" providerId="LiveId" clId="{C8963D62-748B-4BB9-9257-A1BF569E0C61}" dt="2022-09-12T06:04:47.480" v="16" actId="47"/>
        <pc:sldMkLst>
          <pc:docMk/>
          <pc:sldMk cId="0" sldId="281"/>
        </pc:sldMkLst>
      </pc:sldChg>
      <pc:sldChg chg="del">
        <pc:chgData name="Anthony Kelley" userId="0cb6aa08ff35d4fe" providerId="LiveId" clId="{C8963D62-748B-4BB9-9257-A1BF569E0C61}" dt="2022-09-12T06:04:47.996" v="17" actId="47"/>
        <pc:sldMkLst>
          <pc:docMk/>
          <pc:sldMk cId="0" sldId="282"/>
        </pc:sldMkLst>
      </pc:sldChg>
      <pc:sldChg chg="del">
        <pc:chgData name="Anthony Kelley" userId="0cb6aa08ff35d4fe" providerId="LiveId" clId="{C8963D62-748B-4BB9-9257-A1BF569E0C61}" dt="2022-09-12T06:04:48.608" v="18" actId="47"/>
        <pc:sldMkLst>
          <pc:docMk/>
          <pc:sldMk cId="0" sldId="283"/>
        </pc:sldMkLst>
      </pc:sldChg>
      <pc:sldChg chg="del">
        <pc:chgData name="Anthony Kelley" userId="0cb6aa08ff35d4fe" providerId="LiveId" clId="{C8963D62-748B-4BB9-9257-A1BF569E0C61}" dt="2022-09-12T06:04:49.107" v="19" actId="47"/>
        <pc:sldMkLst>
          <pc:docMk/>
          <pc:sldMk cId="0" sldId="284"/>
        </pc:sldMkLst>
      </pc:sldChg>
      <pc:sldChg chg="del">
        <pc:chgData name="Anthony Kelley" userId="0cb6aa08ff35d4fe" providerId="LiveId" clId="{C8963D62-748B-4BB9-9257-A1BF569E0C61}" dt="2022-09-12T06:04:49.139" v="20" actId="47"/>
        <pc:sldMkLst>
          <pc:docMk/>
          <pc:sldMk cId="0" sldId="285"/>
        </pc:sldMkLst>
      </pc:sldChg>
      <pc:sldChg chg="del">
        <pc:chgData name="Anthony Kelley" userId="0cb6aa08ff35d4fe" providerId="LiveId" clId="{C8963D62-748B-4BB9-9257-A1BF569E0C61}" dt="2022-09-12T06:04:49.182" v="21" actId="47"/>
        <pc:sldMkLst>
          <pc:docMk/>
          <pc:sldMk cId="0" sldId="286"/>
        </pc:sldMkLst>
      </pc:sldChg>
      <pc:sldChg chg="del">
        <pc:chgData name="Anthony Kelley" userId="0cb6aa08ff35d4fe" providerId="LiveId" clId="{C8963D62-748B-4BB9-9257-A1BF569E0C61}" dt="2022-09-12T06:04:49.200" v="22" actId="47"/>
        <pc:sldMkLst>
          <pc:docMk/>
          <pc:sldMk cId="0" sldId="287"/>
        </pc:sldMkLst>
      </pc:sldChg>
      <pc:sldChg chg="del">
        <pc:chgData name="Anthony Kelley" userId="0cb6aa08ff35d4fe" providerId="LiveId" clId="{C8963D62-748B-4BB9-9257-A1BF569E0C61}" dt="2022-09-12T06:04:49.245" v="23" actId="47"/>
        <pc:sldMkLst>
          <pc:docMk/>
          <pc:sldMk cId="0" sldId="288"/>
        </pc:sldMkLst>
      </pc:sldChg>
      <pc:sldChg chg="del">
        <pc:chgData name="Anthony Kelley" userId="0cb6aa08ff35d4fe" providerId="LiveId" clId="{C8963D62-748B-4BB9-9257-A1BF569E0C61}" dt="2022-09-12T06:04:49.277" v="24" actId="47"/>
        <pc:sldMkLst>
          <pc:docMk/>
          <pc:sldMk cId="0" sldId="289"/>
        </pc:sldMkLst>
      </pc:sldChg>
      <pc:sldChg chg="del">
        <pc:chgData name="Anthony Kelley" userId="0cb6aa08ff35d4fe" providerId="LiveId" clId="{C8963D62-748B-4BB9-9257-A1BF569E0C61}" dt="2022-09-12T06:04:49.329" v="25" actId="47"/>
        <pc:sldMkLst>
          <pc:docMk/>
          <pc:sldMk cId="0" sldId="290"/>
        </pc:sldMkLst>
      </pc:sldChg>
      <pc:sldChg chg="del">
        <pc:chgData name="Anthony Kelley" userId="0cb6aa08ff35d4fe" providerId="LiveId" clId="{C8963D62-748B-4BB9-9257-A1BF569E0C61}" dt="2022-09-12T06:04:49.360" v="26" actId="47"/>
        <pc:sldMkLst>
          <pc:docMk/>
          <pc:sldMk cId="0" sldId="291"/>
        </pc:sldMkLst>
      </pc:sldChg>
      <pc:sldChg chg="del">
        <pc:chgData name="Anthony Kelley" userId="0cb6aa08ff35d4fe" providerId="LiveId" clId="{C8963D62-748B-4BB9-9257-A1BF569E0C61}" dt="2022-09-12T06:04:49.386" v="27" actId="47"/>
        <pc:sldMkLst>
          <pc:docMk/>
          <pc:sldMk cId="0" sldId="292"/>
        </pc:sldMkLst>
      </pc:sldChg>
      <pc:sldChg chg="del">
        <pc:chgData name="Anthony Kelley" userId="0cb6aa08ff35d4fe" providerId="LiveId" clId="{C8963D62-748B-4BB9-9257-A1BF569E0C61}" dt="2022-09-12T06:04:49.412" v="28" actId="47"/>
        <pc:sldMkLst>
          <pc:docMk/>
          <pc:sldMk cId="0" sldId="293"/>
        </pc:sldMkLst>
      </pc:sldChg>
      <pc:sldChg chg="del">
        <pc:chgData name="Anthony Kelley" userId="0cb6aa08ff35d4fe" providerId="LiveId" clId="{C8963D62-748B-4BB9-9257-A1BF569E0C61}" dt="2022-09-12T06:04:49.475" v="30" actId="47"/>
        <pc:sldMkLst>
          <pc:docMk/>
          <pc:sldMk cId="0" sldId="294"/>
        </pc:sldMkLst>
      </pc:sldChg>
      <pc:sldChg chg="del">
        <pc:chgData name="Anthony Kelley" userId="0cb6aa08ff35d4fe" providerId="LiveId" clId="{C8963D62-748B-4BB9-9257-A1BF569E0C61}" dt="2022-09-12T06:04:49.503" v="31" actId="47"/>
        <pc:sldMkLst>
          <pc:docMk/>
          <pc:sldMk cId="0" sldId="295"/>
        </pc:sldMkLst>
      </pc:sldChg>
      <pc:sldChg chg="del">
        <pc:chgData name="Anthony Kelley" userId="0cb6aa08ff35d4fe" providerId="LiveId" clId="{C8963D62-748B-4BB9-9257-A1BF569E0C61}" dt="2022-09-12T06:04:49.585" v="33" actId="47"/>
        <pc:sldMkLst>
          <pc:docMk/>
          <pc:sldMk cId="0" sldId="296"/>
        </pc:sldMkLst>
      </pc:sldChg>
      <pc:sldChg chg="del">
        <pc:chgData name="Anthony Kelley" userId="0cb6aa08ff35d4fe" providerId="LiveId" clId="{C8963D62-748B-4BB9-9257-A1BF569E0C61}" dt="2022-09-12T06:04:49.674" v="35" actId="47"/>
        <pc:sldMkLst>
          <pc:docMk/>
          <pc:sldMk cId="0" sldId="297"/>
        </pc:sldMkLst>
      </pc:sldChg>
      <pc:sldChg chg="del">
        <pc:chgData name="Anthony Kelley" userId="0cb6aa08ff35d4fe" providerId="LiveId" clId="{C8963D62-748B-4BB9-9257-A1BF569E0C61}" dt="2022-09-12T06:04:49.743" v="37" actId="47"/>
        <pc:sldMkLst>
          <pc:docMk/>
          <pc:sldMk cId="0" sldId="298"/>
        </pc:sldMkLst>
      </pc:sldChg>
      <pc:sldChg chg="del">
        <pc:chgData name="Anthony Kelley" userId="0cb6aa08ff35d4fe" providerId="LiveId" clId="{C8963D62-748B-4BB9-9257-A1BF569E0C61}" dt="2022-09-12T06:04:49.779" v="38" actId="47"/>
        <pc:sldMkLst>
          <pc:docMk/>
          <pc:sldMk cId="0" sldId="299"/>
        </pc:sldMkLst>
      </pc:sldChg>
      <pc:sldChg chg="del">
        <pc:chgData name="Anthony Kelley" userId="0cb6aa08ff35d4fe" providerId="LiveId" clId="{C8963D62-748B-4BB9-9257-A1BF569E0C61}" dt="2022-09-12T06:04:49.821" v="39" actId="47"/>
        <pc:sldMkLst>
          <pc:docMk/>
          <pc:sldMk cId="0" sldId="300"/>
        </pc:sldMkLst>
      </pc:sldChg>
      <pc:sldChg chg="del">
        <pc:chgData name="Anthony Kelley" userId="0cb6aa08ff35d4fe" providerId="LiveId" clId="{C8963D62-748B-4BB9-9257-A1BF569E0C61}" dt="2022-09-12T06:04:49.848" v="40" actId="47"/>
        <pc:sldMkLst>
          <pc:docMk/>
          <pc:sldMk cId="0" sldId="301"/>
        </pc:sldMkLst>
      </pc:sldChg>
      <pc:sldChg chg="del">
        <pc:chgData name="Anthony Kelley" userId="0cb6aa08ff35d4fe" providerId="LiveId" clId="{C8963D62-748B-4BB9-9257-A1BF569E0C61}" dt="2022-09-12T06:04:49.875" v="41" actId="47"/>
        <pc:sldMkLst>
          <pc:docMk/>
          <pc:sldMk cId="0" sldId="302"/>
        </pc:sldMkLst>
      </pc:sldChg>
      <pc:sldChg chg="del">
        <pc:chgData name="Anthony Kelley" userId="0cb6aa08ff35d4fe" providerId="LiveId" clId="{C8963D62-748B-4BB9-9257-A1BF569E0C61}" dt="2022-09-12T06:04:49.905" v="42" actId="47"/>
        <pc:sldMkLst>
          <pc:docMk/>
          <pc:sldMk cId="0" sldId="303"/>
        </pc:sldMkLst>
      </pc:sldChg>
      <pc:sldChg chg="del">
        <pc:chgData name="Anthony Kelley" userId="0cb6aa08ff35d4fe" providerId="LiveId" clId="{C8963D62-748B-4BB9-9257-A1BF569E0C61}" dt="2022-09-12T06:04:49.950" v="43" actId="47"/>
        <pc:sldMkLst>
          <pc:docMk/>
          <pc:sldMk cId="0" sldId="304"/>
        </pc:sldMkLst>
      </pc:sldChg>
      <pc:sldChg chg="del">
        <pc:chgData name="Anthony Kelley" userId="0cb6aa08ff35d4fe" providerId="LiveId" clId="{C8963D62-748B-4BB9-9257-A1BF569E0C61}" dt="2022-09-12T06:04:49.972" v="44" actId="47"/>
        <pc:sldMkLst>
          <pc:docMk/>
          <pc:sldMk cId="0" sldId="305"/>
        </pc:sldMkLst>
      </pc:sldChg>
      <pc:sldChg chg="del">
        <pc:chgData name="Anthony Kelley" userId="0cb6aa08ff35d4fe" providerId="LiveId" clId="{C8963D62-748B-4BB9-9257-A1BF569E0C61}" dt="2022-09-12T06:04:50.001" v="45" actId="47"/>
        <pc:sldMkLst>
          <pc:docMk/>
          <pc:sldMk cId="0" sldId="306"/>
        </pc:sldMkLst>
      </pc:sldChg>
      <pc:sldChg chg="del">
        <pc:chgData name="Anthony Kelley" userId="0cb6aa08ff35d4fe" providerId="LiveId" clId="{C8963D62-748B-4BB9-9257-A1BF569E0C61}" dt="2022-09-12T06:04:50.029" v="46" actId="47"/>
        <pc:sldMkLst>
          <pc:docMk/>
          <pc:sldMk cId="0" sldId="307"/>
        </pc:sldMkLst>
      </pc:sldChg>
      <pc:sldChg chg="del">
        <pc:chgData name="Anthony Kelley" userId="0cb6aa08ff35d4fe" providerId="LiveId" clId="{C8963D62-748B-4BB9-9257-A1BF569E0C61}" dt="2022-09-12T06:04:50.093" v="47" actId="47"/>
        <pc:sldMkLst>
          <pc:docMk/>
          <pc:sldMk cId="0" sldId="308"/>
        </pc:sldMkLst>
      </pc:sldChg>
      <pc:sldChg chg="del">
        <pc:chgData name="Anthony Kelley" userId="0cb6aa08ff35d4fe" providerId="LiveId" clId="{C8963D62-748B-4BB9-9257-A1BF569E0C61}" dt="2022-09-12T06:04:50.138" v="48" actId="47"/>
        <pc:sldMkLst>
          <pc:docMk/>
          <pc:sldMk cId="0" sldId="309"/>
        </pc:sldMkLst>
      </pc:sldChg>
      <pc:sldChg chg="del">
        <pc:chgData name="Anthony Kelley" userId="0cb6aa08ff35d4fe" providerId="LiveId" clId="{C8963D62-748B-4BB9-9257-A1BF569E0C61}" dt="2022-09-12T06:04:50.218" v="50" actId="47"/>
        <pc:sldMkLst>
          <pc:docMk/>
          <pc:sldMk cId="0" sldId="310"/>
        </pc:sldMkLst>
      </pc:sldChg>
      <pc:sldChg chg="del">
        <pc:chgData name="Anthony Kelley" userId="0cb6aa08ff35d4fe" providerId="LiveId" clId="{C8963D62-748B-4BB9-9257-A1BF569E0C61}" dt="2022-09-12T06:04:50.406" v="54" actId="47"/>
        <pc:sldMkLst>
          <pc:docMk/>
          <pc:sldMk cId="0" sldId="312"/>
        </pc:sldMkLst>
      </pc:sldChg>
      <pc:sldChg chg="del">
        <pc:chgData name="Anthony Kelley" userId="0cb6aa08ff35d4fe" providerId="LiveId" clId="{C8963D62-748B-4BB9-9257-A1BF569E0C61}" dt="2022-09-12T06:04:50.460" v="56" actId="47"/>
        <pc:sldMkLst>
          <pc:docMk/>
          <pc:sldMk cId="0" sldId="313"/>
        </pc:sldMkLst>
      </pc:sldChg>
      <pc:sldChg chg="del">
        <pc:chgData name="Anthony Kelley" userId="0cb6aa08ff35d4fe" providerId="LiveId" clId="{C8963D62-748B-4BB9-9257-A1BF569E0C61}" dt="2022-09-12T06:04:50.572" v="59" actId="47"/>
        <pc:sldMkLst>
          <pc:docMk/>
          <pc:sldMk cId="0" sldId="314"/>
        </pc:sldMkLst>
      </pc:sldChg>
      <pc:sldChg chg="del">
        <pc:chgData name="Anthony Kelley" userId="0cb6aa08ff35d4fe" providerId="LiveId" clId="{C8963D62-748B-4BB9-9257-A1BF569E0C61}" dt="2022-09-12T06:04:50.752" v="63" actId="47"/>
        <pc:sldMkLst>
          <pc:docMk/>
          <pc:sldMk cId="0" sldId="315"/>
        </pc:sldMkLst>
      </pc:sldChg>
      <pc:sldChg chg="del">
        <pc:chgData name="Anthony Kelley" userId="0cb6aa08ff35d4fe" providerId="LiveId" clId="{C8963D62-748B-4BB9-9257-A1BF569E0C61}" dt="2022-09-12T06:04:50.817" v="65" actId="47"/>
        <pc:sldMkLst>
          <pc:docMk/>
          <pc:sldMk cId="0" sldId="316"/>
        </pc:sldMkLst>
      </pc:sldChg>
      <pc:sldChg chg="del">
        <pc:chgData name="Anthony Kelley" userId="0cb6aa08ff35d4fe" providerId="LiveId" clId="{C8963D62-748B-4BB9-9257-A1BF569E0C61}" dt="2022-09-12T06:04:50.844" v="66" actId="47"/>
        <pc:sldMkLst>
          <pc:docMk/>
          <pc:sldMk cId="0" sldId="319"/>
        </pc:sldMkLst>
      </pc:sldChg>
      <pc:sldChg chg="del">
        <pc:chgData name="Anthony Kelley" userId="0cb6aa08ff35d4fe" providerId="LiveId" clId="{C8963D62-748B-4BB9-9257-A1BF569E0C61}" dt="2022-09-12T06:04:50.871" v="67" actId="47"/>
        <pc:sldMkLst>
          <pc:docMk/>
          <pc:sldMk cId="0" sldId="320"/>
        </pc:sldMkLst>
      </pc:sldChg>
      <pc:sldChg chg="del">
        <pc:chgData name="Anthony Kelley" userId="0cb6aa08ff35d4fe" providerId="LiveId" clId="{C8963D62-748B-4BB9-9257-A1BF569E0C61}" dt="2022-09-12T06:04:50.898" v="68" actId="47"/>
        <pc:sldMkLst>
          <pc:docMk/>
          <pc:sldMk cId="0" sldId="321"/>
        </pc:sldMkLst>
      </pc:sldChg>
      <pc:sldChg chg="del">
        <pc:chgData name="Anthony Kelley" userId="0cb6aa08ff35d4fe" providerId="LiveId" clId="{C8963D62-748B-4BB9-9257-A1BF569E0C61}" dt="2022-09-12T06:04:50.948" v="69" actId="47"/>
        <pc:sldMkLst>
          <pc:docMk/>
          <pc:sldMk cId="0" sldId="322"/>
        </pc:sldMkLst>
      </pc:sldChg>
      <pc:sldChg chg="del">
        <pc:chgData name="Anthony Kelley" userId="0cb6aa08ff35d4fe" providerId="LiveId" clId="{C8963D62-748B-4BB9-9257-A1BF569E0C61}" dt="2022-09-12T06:04:51.008" v="70" actId="47"/>
        <pc:sldMkLst>
          <pc:docMk/>
          <pc:sldMk cId="0" sldId="323"/>
        </pc:sldMkLst>
      </pc:sldChg>
      <pc:sldChg chg="del">
        <pc:chgData name="Anthony Kelley" userId="0cb6aa08ff35d4fe" providerId="LiveId" clId="{C8963D62-748B-4BB9-9257-A1BF569E0C61}" dt="2022-09-12T06:04:51.035" v="71" actId="47"/>
        <pc:sldMkLst>
          <pc:docMk/>
          <pc:sldMk cId="0" sldId="324"/>
        </pc:sldMkLst>
      </pc:sldChg>
      <pc:sldChg chg="del">
        <pc:chgData name="Anthony Kelley" userId="0cb6aa08ff35d4fe" providerId="LiveId" clId="{C8963D62-748B-4BB9-9257-A1BF569E0C61}" dt="2022-09-12T06:04:51.091" v="72" actId="47"/>
        <pc:sldMkLst>
          <pc:docMk/>
          <pc:sldMk cId="0" sldId="325"/>
        </pc:sldMkLst>
      </pc:sldChg>
      <pc:sldChg chg="del">
        <pc:chgData name="Anthony Kelley" userId="0cb6aa08ff35d4fe" providerId="LiveId" clId="{C8963D62-748B-4BB9-9257-A1BF569E0C61}" dt="2022-09-12T06:04:51.119" v="73" actId="47"/>
        <pc:sldMkLst>
          <pc:docMk/>
          <pc:sldMk cId="0" sldId="326"/>
        </pc:sldMkLst>
      </pc:sldChg>
      <pc:sldChg chg="del">
        <pc:chgData name="Anthony Kelley" userId="0cb6aa08ff35d4fe" providerId="LiveId" clId="{C8963D62-748B-4BB9-9257-A1BF569E0C61}" dt="2022-09-12T06:04:51.145" v="74" actId="47"/>
        <pc:sldMkLst>
          <pc:docMk/>
          <pc:sldMk cId="0" sldId="327"/>
        </pc:sldMkLst>
      </pc:sldChg>
      <pc:sldChg chg="del">
        <pc:chgData name="Anthony Kelley" userId="0cb6aa08ff35d4fe" providerId="LiveId" clId="{C8963D62-748B-4BB9-9257-A1BF569E0C61}" dt="2022-09-12T06:04:51.176" v="75" actId="47"/>
        <pc:sldMkLst>
          <pc:docMk/>
          <pc:sldMk cId="0" sldId="328"/>
        </pc:sldMkLst>
      </pc:sldChg>
      <pc:sldChg chg="del">
        <pc:chgData name="Anthony Kelley" userId="0cb6aa08ff35d4fe" providerId="LiveId" clId="{C8963D62-748B-4BB9-9257-A1BF569E0C61}" dt="2022-09-12T06:04:51.201" v="76" actId="47"/>
        <pc:sldMkLst>
          <pc:docMk/>
          <pc:sldMk cId="0" sldId="329"/>
        </pc:sldMkLst>
      </pc:sldChg>
      <pc:sldChg chg="del">
        <pc:chgData name="Anthony Kelley" userId="0cb6aa08ff35d4fe" providerId="LiveId" clId="{C8963D62-748B-4BB9-9257-A1BF569E0C61}" dt="2022-09-12T06:04:51.226" v="77" actId="47"/>
        <pc:sldMkLst>
          <pc:docMk/>
          <pc:sldMk cId="0" sldId="330"/>
        </pc:sldMkLst>
      </pc:sldChg>
      <pc:sldChg chg="del">
        <pc:chgData name="Anthony Kelley" userId="0cb6aa08ff35d4fe" providerId="LiveId" clId="{C8963D62-748B-4BB9-9257-A1BF569E0C61}" dt="2022-09-12T06:04:51.255" v="78" actId="47"/>
        <pc:sldMkLst>
          <pc:docMk/>
          <pc:sldMk cId="0" sldId="331"/>
        </pc:sldMkLst>
      </pc:sldChg>
      <pc:sldChg chg="del">
        <pc:chgData name="Anthony Kelley" userId="0cb6aa08ff35d4fe" providerId="LiveId" clId="{C8963D62-748B-4BB9-9257-A1BF569E0C61}" dt="2022-09-12T06:04:51.273" v="79" actId="47"/>
        <pc:sldMkLst>
          <pc:docMk/>
          <pc:sldMk cId="0" sldId="332"/>
        </pc:sldMkLst>
      </pc:sldChg>
      <pc:sldChg chg="del">
        <pc:chgData name="Anthony Kelley" userId="0cb6aa08ff35d4fe" providerId="LiveId" clId="{C8963D62-748B-4BB9-9257-A1BF569E0C61}" dt="2022-09-12T06:04:51.356" v="80" actId="47"/>
        <pc:sldMkLst>
          <pc:docMk/>
          <pc:sldMk cId="0" sldId="333"/>
        </pc:sldMkLst>
      </pc:sldChg>
      <pc:sldChg chg="del">
        <pc:chgData name="Anthony Kelley" userId="0cb6aa08ff35d4fe" providerId="LiveId" clId="{C8963D62-748B-4BB9-9257-A1BF569E0C61}" dt="2022-09-12T06:04:51.397" v="81" actId="47"/>
        <pc:sldMkLst>
          <pc:docMk/>
          <pc:sldMk cId="0" sldId="334"/>
        </pc:sldMkLst>
      </pc:sldChg>
      <pc:sldChg chg="del">
        <pc:chgData name="Anthony Kelley" userId="0cb6aa08ff35d4fe" providerId="LiveId" clId="{C8963D62-748B-4BB9-9257-A1BF569E0C61}" dt="2022-09-12T06:04:51.433" v="82" actId="47"/>
        <pc:sldMkLst>
          <pc:docMk/>
          <pc:sldMk cId="0" sldId="335"/>
        </pc:sldMkLst>
      </pc:sldChg>
      <pc:sldChg chg="del">
        <pc:chgData name="Anthony Kelley" userId="0cb6aa08ff35d4fe" providerId="LiveId" clId="{C8963D62-748B-4BB9-9257-A1BF569E0C61}" dt="2022-09-12T06:04:51.454" v="83" actId="47"/>
        <pc:sldMkLst>
          <pc:docMk/>
          <pc:sldMk cId="0" sldId="336"/>
        </pc:sldMkLst>
      </pc:sldChg>
      <pc:sldChg chg="del">
        <pc:chgData name="Anthony Kelley" userId="0cb6aa08ff35d4fe" providerId="LiveId" clId="{C8963D62-748B-4BB9-9257-A1BF569E0C61}" dt="2022-09-12T06:04:51.492" v="84" actId="47"/>
        <pc:sldMkLst>
          <pc:docMk/>
          <pc:sldMk cId="0" sldId="337"/>
        </pc:sldMkLst>
      </pc:sldChg>
      <pc:sldChg chg="del">
        <pc:chgData name="Anthony Kelley" userId="0cb6aa08ff35d4fe" providerId="LiveId" clId="{C8963D62-748B-4BB9-9257-A1BF569E0C61}" dt="2022-09-12T06:04:51.513" v="85" actId="47"/>
        <pc:sldMkLst>
          <pc:docMk/>
          <pc:sldMk cId="0" sldId="338"/>
        </pc:sldMkLst>
      </pc:sldChg>
      <pc:sldChg chg="del">
        <pc:chgData name="Anthony Kelley" userId="0cb6aa08ff35d4fe" providerId="LiveId" clId="{C8963D62-748B-4BB9-9257-A1BF569E0C61}" dt="2022-09-12T06:04:51.554" v="86" actId="47"/>
        <pc:sldMkLst>
          <pc:docMk/>
          <pc:sldMk cId="0" sldId="339"/>
        </pc:sldMkLst>
      </pc:sldChg>
      <pc:sldChg chg="del">
        <pc:chgData name="Anthony Kelley" userId="0cb6aa08ff35d4fe" providerId="LiveId" clId="{C8963D62-748B-4BB9-9257-A1BF569E0C61}" dt="2022-09-12T06:04:51.607" v="87" actId="47"/>
        <pc:sldMkLst>
          <pc:docMk/>
          <pc:sldMk cId="0" sldId="340"/>
        </pc:sldMkLst>
      </pc:sldChg>
      <pc:sldChg chg="del">
        <pc:chgData name="Anthony Kelley" userId="0cb6aa08ff35d4fe" providerId="LiveId" clId="{C8963D62-748B-4BB9-9257-A1BF569E0C61}" dt="2022-09-12T06:04:51.645" v="88" actId="47"/>
        <pc:sldMkLst>
          <pc:docMk/>
          <pc:sldMk cId="0" sldId="341"/>
        </pc:sldMkLst>
      </pc:sldChg>
      <pc:sldChg chg="del">
        <pc:chgData name="Anthony Kelley" userId="0cb6aa08ff35d4fe" providerId="LiveId" clId="{C8963D62-748B-4BB9-9257-A1BF569E0C61}" dt="2022-09-12T06:04:51.682" v="89" actId="47"/>
        <pc:sldMkLst>
          <pc:docMk/>
          <pc:sldMk cId="0" sldId="342"/>
        </pc:sldMkLst>
      </pc:sldChg>
      <pc:sldChg chg="del">
        <pc:chgData name="Anthony Kelley" userId="0cb6aa08ff35d4fe" providerId="LiveId" clId="{C8963D62-748B-4BB9-9257-A1BF569E0C61}" dt="2022-09-12T06:04:51.715" v="90" actId="47"/>
        <pc:sldMkLst>
          <pc:docMk/>
          <pc:sldMk cId="0" sldId="343"/>
        </pc:sldMkLst>
      </pc:sldChg>
      <pc:sldChg chg="del">
        <pc:chgData name="Anthony Kelley" userId="0cb6aa08ff35d4fe" providerId="LiveId" clId="{C8963D62-748B-4BB9-9257-A1BF569E0C61}" dt="2022-09-12T06:04:51.741" v="91" actId="47"/>
        <pc:sldMkLst>
          <pc:docMk/>
          <pc:sldMk cId="0" sldId="344"/>
        </pc:sldMkLst>
      </pc:sldChg>
      <pc:sldChg chg="del">
        <pc:chgData name="Anthony Kelley" userId="0cb6aa08ff35d4fe" providerId="LiveId" clId="{C8963D62-748B-4BB9-9257-A1BF569E0C61}" dt="2022-09-12T06:04:51.770" v="92" actId="47"/>
        <pc:sldMkLst>
          <pc:docMk/>
          <pc:sldMk cId="0" sldId="345"/>
        </pc:sldMkLst>
      </pc:sldChg>
      <pc:sldChg chg="del">
        <pc:chgData name="Anthony Kelley" userId="0cb6aa08ff35d4fe" providerId="LiveId" clId="{C8963D62-748B-4BB9-9257-A1BF569E0C61}" dt="2022-09-12T06:04:51.801" v="93" actId="47"/>
        <pc:sldMkLst>
          <pc:docMk/>
          <pc:sldMk cId="0" sldId="346"/>
        </pc:sldMkLst>
      </pc:sldChg>
      <pc:sldChg chg="del">
        <pc:chgData name="Anthony Kelley" userId="0cb6aa08ff35d4fe" providerId="LiveId" clId="{C8963D62-748B-4BB9-9257-A1BF569E0C61}" dt="2022-09-12T06:04:51.828" v="94" actId="47"/>
        <pc:sldMkLst>
          <pc:docMk/>
          <pc:sldMk cId="0" sldId="347"/>
        </pc:sldMkLst>
      </pc:sldChg>
      <pc:sldChg chg="del">
        <pc:chgData name="Anthony Kelley" userId="0cb6aa08ff35d4fe" providerId="LiveId" clId="{C8963D62-748B-4BB9-9257-A1BF569E0C61}" dt="2022-09-12T06:04:51.849" v="95" actId="47"/>
        <pc:sldMkLst>
          <pc:docMk/>
          <pc:sldMk cId="0" sldId="348"/>
        </pc:sldMkLst>
      </pc:sldChg>
      <pc:sldChg chg="del">
        <pc:chgData name="Anthony Kelley" userId="0cb6aa08ff35d4fe" providerId="LiveId" clId="{C8963D62-748B-4BB9-9257-A1BF569E0C61}" dt="2022-09-12T06:04:51.897" v="96" actId="47"/>
        <pc:sldMkLst>
          <pc:docMk/>
          <pc:sldMk cId="0" sldId="349"/>
        </pc:sldMkLst>
      </pc:sldChg>
      <pc:sldChg chg="del">
        <pc:chgData name="Anthony Kelley" userId="0cb6aa08ff35d4fe" providerId="LiveId" clId="{C8963D62-748B-4BB9-9257-A1BF569E0C61}" dt="2022-09-12T06:04:51.919" v="97" actId="47"/>
        <pc:sldMkLst>
          <pc:docMk/>
          <pc:sldMk cId="0" sldId="350"/>
        </pc:sldMkLst>
      </pc:sldChg>
      <pc:sldChg chg="del">
        <pc:chgData name="Anthony Kelley" userId="0cb6aa08ff35d4fe" providerId="LiveId" clId="{C8963D62-748B-4BB9-9257-A1BF569E0C61}" dt="2022-09-12T06:04:51.949" v="98" actId="47"/>
        <pc:sldMkLst>
          <pc:docMk/>
          <pc:sldMk cId="0" sldId="351"/>
        </pc:sldMkLst>
      </pc:sldChg>
      <pc:sldChg chg="del">
        <pc:chgData name="Anthony Kelley" userId="0cb6aa08ff35d4fe" providerId="LiveId" clId="{C8963D62-748B-4BB9-9257-A1BF569E0C61}" dt="2022-09-12T06:04:51.970" v="99" actId="47"/>
        <pc:sldMkLst>
          <pc:docMk/>
          <pc:sldMk cId="0" sldId="352"/>
        </pc:sldMkLst>
      </pc:sldChg>
      <pc:sldChg chg="del">
        <pc:chgData name="Anthony Kelley" userId="0cb6aa08ff35d4fe" providerId="LiveId" clId="{C8963D62-748B-4BB9-9257-A1BF569E0C61}" dt="2022-09-12T06:04:52.048" v="100" actId="47"/>
        <pc:sldMkLst>
          <pc:docMk/>
          <pc:sldMk cId="0" sldId="353"/>
        </pc:sldMkLst>
      </pc:sldChg>
      <pc:sldChg chg="del">
        <pc:chgData name="Anthony Kelley" userId="0cb6aa08ff35d4fe" providerId="LiveId" clId="{C8963D62-748B-4BB9-9257-A1BF569E0C61}" dt="2022-09-12T06:04:52.070" v="101" actId="47"/>
        <pc:sldMkLst>
          <pc:docMk/>
          <pc:sldMk cId="0" sldId="354"/>
        </pc:sldMkLst>
      </pc:sldChg>
      <pc:sldChg chg="del">
        <pc:chgData name="Anthony Kelley" userId="0cb6aa08ff35d4fe" providerId="LiveId" clId="{C8963D62-748B-4BB9-9257-A1BF569E0C61}" dt="2022-09-12T06:04:52.096" v="102" actId="47"/>
        <pc:sldMkLst>
          <pc:docMk/>
          <pc:sldMk cId="0" sldId="355"/>
        </pc:sldMkLst>
      </pc:sldChg>
      <pc:sldChg chg="del">
        <pc:chgData name="Anthony Kelley" userId="0cb6aa08ff35d4fe" providerId="LiveId" clId="{C8963D62-748B-4BB9-9257-A1BF569E0C61}" dt="2022-09-12T06:04:52.117" v="103" actId="47"/>
        <pc:sldMkLst>
          <pc:docMk/>
          <pc:sldMk cId="0" sldId="356"/>
        </pc:sldMkLst>
      </pc:sldChg>
      <pc:sldChg chg="del">
        <pc:chgData name="Anthony Kelley" userId="0cb6aa08ff35d4fe" providerId="LiveId" clId="{C8963D62-748B-4BB9-9257-A1BF569E0C61}" dt="2022-09-12T06:04:52.134" v="104" actId="47"/>
        <pc:sldMkLst>
          <pc:docMk/>
          <pc:sldMk cId="0" sldId="357"/>
        </pc:sldMkLst>
      </pc:sldChg>
      <pc:sldChg chg="del">
        <pc:chgData name="Anthony Kelley" userId="0cb6aa08ff35d4fe" providerId="LiveId" clId="{C8963D62-748B-4BB9-9257-A1BF569E0C61}" dt="2022-09-12T06:04:52.180" v="105" actId="47"/>
        <pc:sldMkLst>
          <pc:docMk/>
          <pc:sldMk cId="0" sldId="358"/>
        </pc:sldMkLst>
      </pc:sldChg>
      <pc:sldChg chg="del">
        <pc:chgData name="Anthony Kelley" userId="0cb6aa08ff35d4fe" providerId="LiveId" clId="{C8963D62-748B-4BB9-9257-A1BF569E0C61}" dt="2022-09-12T06:04:52.216" v="106" actId="47"/>
        <pc:sldMkLst>
          <pc:docMk/>
          <pc:sldMk cId="0" sldId="359"/>
        </pc:sldMkLst>
      </pc:sldChg>
      <pc:sldChg chg="del">
        <pc:chgData name="Anthony Kelley" userId="0cb6aa08ff35d4fe" providerId="LiveId" clId="{C8963D62-748B-4BB9-9257-A1BF569E0C61}" dt="2022-09-12T06:04:52.263" v="107" actId="47"/>
        <pc:sldMkLst>
          <pc:docMk/>
          <pc:sldMk cId="0" sldId="360"/>
        </pc:sldMkLst>
      </pc:sldChg>
      <pc:sldChg chg="del">
        <pc:chgData name="Anthony Kelley" userId="0cb6aa08ff35d4fe" providerId="LiveId" clId="{C8963D62-748B-4BB9-9257-A1BF569E0C61}" dt="2022-09-12T06:04:52.292" v="108" actId="47"/>
        <pc:sldMkLst>
          <pc:docMk/>
          <pc:sldMk cId="0" sldId="361"/>
        </pc:sldMkLst>
      </pc:sldChg>
      <pc:sldChg chg="del">
        <pc:chgData name="Anthony Kelley" userId="0cb6aa08ff35d4fe" providerId="LiveId" clId="{C8963D62-748B-4BB9-9257-A1BF569E0C61}" dt="2022-09-12T06:04:52.320" v="109" actId="47"/>
        <pc:sldMkLst>
          <pc:docMk/>
          <pc:sldMk cId="0" sldId="362"/>
        </pc:sldMkLst>
      </pc:sldChg>
      <pc:sldChg chg="del">
        <pc:chgData name="Anthony Kelley" userId="0cb6aa08ff35d4fe" providerId="LiveId" clId="{C8963D62-748B-4BB9-9257-A1BF569E0C61}" dt="2022-09-12T06:04:52.348" v="110" actId="47"/>
        <pc:sldMkLst>
          <pc:docMk/>
          <pc:sldMk cId="0" sldId="363"/>
        </pc:sldMkLst>
      </pc:sldChg>
      <pc:sldChg chg="del">
        <pc:chgData name="Anthony Kelley" userId="0cb6aa08ff35d4fe" providerId="LiveId" clId="{C8963D62-748B-4BB9-9257-A1BF569E0C61}" dt="2022-09-12T06:04:52.375" v="111" actId="47"/>
        <pc:sldMkLst>
          <pc:docMk/>
          <pc:sldMk cId="0" sldId="364"/>
        </pc:sldMkLst>
      </pc:sldChg>
      <pc:sldChg chg="del">
        <pc:chgData name="Anthony Kelley" userId="0cb6aa08ff35d4fe" providerId="LiveId" clId="{C8963D62-748B-4BB9-9257-A1BF569E0C61}" dt="2022-09-12T06:04:52.427" v="112" actId="47"/>
        <pc:sldMkLst>
          <pc:docMk/>
          <pc:sldMk cId="0" sldId="365"/>
        </pc:sldMkLst>
      </pc:sldChg>
      <pc:sldChg chg="del">
        <pc:chgData name="Anthony Kelley" userId="0cb6aa08ff35d4fe" providerId="LiveId" clId="{C8963D62-748B-4BB9-9257-A1BF569E0C61}" dt="2022-09-12T06:04:52.464" v="113" actId="47"/>
        <pc:sldMkLst>
          <pc:docMk/>
          <pc:sldMk cId="0" sldId="366"/>
        </pc:sldMkLst>
      </pc:sldChg>
      <pc:sldChg chg="del">
        <pc:chgData name="Anthony Kelley" userId="0cb6aa08ff35d4fe" providerId="LiveId" clId="{C8963D62-748B-4BB9-9257-A1BF569E0C61}" dt="2022-09-12T06:04:52.502" v="114" actId="47"/>
        <pc:sldMkLst>
          <pc:docMk/>
          <pc:sldMk cId="0" sldId="367"/>
        </pc:sldMkLst>
      </pc:sldChg>
      <pc:sldChg chg="del">
        <pc:chgData name="Anthony Kelley" userId="0cb6aa08ff35d4fe" providerId="LiveId" clId="{C8963D62-748B-4BB9-9257-A1BF569E0C61}" dt="2022-09-12T06:04:52.535" v="115" actId="47"/>
        <pc:sldMkLst>
          <pc:docMk/>
          <pc:sldMk cId="0" sldId="368"/>
        </pc:sldMkLst>
      </pc:sldChg>
      <pc:sldChg chg="del">
        <pc:chgData name="Anthony Kelley" userId="0cb6aa08ff35d4fe" providerId="LiveId" clId="{C8963D62-748B-4BB9-9257-A1BF569E0C61}" dt="2022-09-12T06:04:52.567" v="116" actId="47"/>
        <pc:sldMkLst>
          <pc:docMk/>
          <pc:sldMk cId="0" sldId="369"/>
        </pc:sldMkLst>
      </pc:sldChg>
      <pc:sldChg chg="del">
        <pc:chgData name="Anthony Kelley" userId="0cb6aa08ff35d4fe" providerId="LiveId" clId="{C8963D62-748B-4BB9-9257-A1BF569E0C61}" dt="2022-09-12T06:04:52.600" v="117" actId="47"/>
        <pc:sldMkLst>
          <pc:docMk/>
          <pc:sldMk cId="0" sldId="370"/>
        </pc:sldMkLst>
      </pc:sldChg>
      <pc:sldChg chg="del">
        <pc:chgData name="Anthony Kelley" userId="0cb6aa08ff35d4fe" providerId="LiveId" clId="{C8963D62-748B-4BB9-9257-A1BF569E0C61}" dt="2022-09-12T06:04:52.632" v="118" actId="47"/>
        <pc:sldMkLst>
          <pc:docMk/>
          <pc:sldMk cId="0" sldId="371"/>
        </pc:sldMkLst>
      </pc:sldChg>
      <pc:sldChg chg="del">
        <pc:chgData name="Anthony Kelley" userId="0cb6aa08ff35d4fe" providerId="LiveId" clId="{C8963D62-748B-4BB9-9257-A1BF569E0C61}" dt="2022-09-12T06:04:52.665" v="119" actId="47"/>
        <pc:sldMkLst>
          <pc:docMk/>
          <pc:sldMk cId="0" sldId="372"/>
        </pc:sldMkLst>
      </pc:sldChg>
      <pc:sldChg chg="del">
        <pc:chgData name="Anthony Kelley" userId="0cb6aa08ff35d4fe" providerId="LiveId" clId="{C8963D62-748B-4BB9-9257-A1BF569E0C61}" dt="2022-09-12T06:04:52.705" v="120" actId="47"/>
        <pc:sldMkLst>
          <pc:docMk/>
          <pc:sldMk cId="0" sldId="373"/>
        </pc:sldMkLst>
      </pc:sldChg>
      <pc:sldChg chg="del">
        <pc:chgData name="Anthony Kelley" userId="0cb6aa08ff35d4fe" providerId="LiveId" clId="{C8963D62-748B-4BB9-9257-A1BF569E0C61}" dt="2022-09-12T06:04:52.738" v="121" actId="47"/>
        <pc:sldMkLst>
          <pc:docMk/>
          <pc:sldMk cId="0" sldId="374"/>
        </pc:sldMkLst>
      </pc:sldChg>
      <pc:sldChg chg="del">
        <pc:chgData name="Anthony Kelley" userId="0cb6aa08ff35d4fe" providerId="LiveId" clId="{C8963D62-748B-4BB9-9257-A1BF569E0C61}" dt="2022-09-12T06:04:52.757" v="122" actId="47"/>
        <pc:sldMkLst>
          <pc:docMk/>
          <pc:sldMk cId="0" sldId="375"/>
        </pc:sldMkLst>
      </pc:sldChg>
      <pc:sldChg chg="del">
        <pc:chgData name="Anthony Kelley" userId="0cb6aa08ff35d4fe" providerId="LiveId" clId="{C8963D62-748B-4BB9-9257-A1BF569E0C61}" dt="2022-09-12T06:04:52.815" v="123" actId="47"/>
        <pc:sldMkLst>
          <pc:docMk/>
          <pc:sldMk cId="0" sldId="376"/>
        </pc:sldMkLst>
      </pc:sldChg>
      <pc:sldChg chg="del">
        <pc:chgData name="Anthony Kelley" userId="0cb6aa08ff35d4fe" providerId="LiveId" clId="{C8963D62-748B-4BB9-9257-A1BF569E0C61}" dt="2022-09-12T06:04:52.834" v="124" actId="47"/>
        <pc:sldMkLst>
          <pc:docMk/>
          <pc:sldMk cId="0" sldId="377"/>
        </pc:sldMkLst>
      </pc:sldChg>
      <pc:sldChg chg="del">
        <pc:chgData name="Anthony Kelley" userId="0cb6aa08ff35d4fe" providerId="LiveId" clId="{C8963D62-748B-4BB9-9257-A1BF569E0C61}" dt="2022-09-12T06:04:52.881" v="125" actId="47"/>
        <pc:sldMkLst>
          <pc:docMk/>
          <pc:sldMk cId="0" sldId="378"/>
        </pc:sldMkLst>
      </pc:sldChg>
      <pc:sldChg chg="del">
        <pc:chgData name="Anthony Kelley" userId="0cb6aa08ff35d4fe" providerId="LiveId" clId="{C8963D62-748B-4BB9-9257-A1BF569E0C61}" dt="2022-09-12T06:04:52.917" v="126" actId="47"/>
        <pc:sldMkLst>
          <pc:docMk/>
          <pc:sldMk cId="0" sldId="379"/>
        </pc:sldMkLst>
      </pc:sldChg>
      <pc:sldChg chg="del">
        <pc:chgData name="Anthony Kelley" userId="0cb6aa08ff35d4fe" providerId="LiveId" clId="{C8963D62-748B-4BB9-9257-A1BF569E0C61}" dt="2022-09-12T06:04:52.947" v="127" actId="47"/>
        <pc:sldMkLst>
          <pc:docMk/>
          <pc:sldMk cId="0" sldId="380"/>
        </pc:sldMkLst>
      </pc:sldChg>
      <pc:sldChg chg="del">
        <pc:chgData name="Anthony Kelley" userId="0cb6aa08ff35d4fe" providerId="LiveId" clId="{C8963D62-748B-4BB9-9257-A1BF569E0C61}" dt="2022-09-12T06:04:52.976" v="128" actId="47"/>
        <pc:sldMkLst>
          <pc:docMk/>
          <pc:sldMk cId="0" sldId="381"/>
        </pc:sldMkLst>
      </pc:sldChg>
      <pc:sldChg chg="del">
        <pc:chgData name="Anthony Kelley" userId="0cb6aa08ff35d4fe" providerId="LiveId" clId="{C8963D62-748B-4BB9-9257-A1BF569E0C61}" dt="2022-09-12T06:04:53.015" v="129" actId="47"/>
        <pc:sldMkLst>
          <pc:docMk/>
          <pc:sldMk cId="0" sldId="382"/>
        </pc:sldMkLst>
      </pc:sldChg>
      <pc:sldChg chg="del">
        <pc:chgData name="Anthony Kelley" userId="0cb6aa08ff35d4fe" providerId="LiveId" clId="{C8963D62-748B-4BB9-9257-A1BF569E0C61}" dt="2022-09-12T06:04:53.054" v="130" actId="47"/>
        <pc:sldMkLst>
          <pc:docMk/>
          <pc:sldMk cId="0" sldId="383"/>
        </pc:sldMkLst>
      </pc:sldChg>
      <pc:sldChg chg="del">
        <pc:chgData name="Anthony Kelley" userId="0cb6aa08ff35d4fe" providerId="LiveId" clId="{C8963D62-748B-4BB9-9257-A1BF569E0C61}" dt="2022-09-12T06:04:53.104" v="131" actId="47"/>
        <pc:sldMkLst>
          <pc:docMk/>
          <pc:sldMk cId="0" sldId="384"/>
        </pc:sldMkLst>
      </pc:sldChg>
      <pc:sldChg chg="del">
        <pc:chgData name="Anthony Kelley" userId="0cb6aa08ff35d4fe" providerId="LiveId" clId="{C8963D62-748B-4BB9-9257-A1BF569E0C61}" dt="2022-09-12T06:04:53.133" v="132" actId="47"/>
        <pc:sldMkLst>
          <pc:docMk/>
          <pc:sldMk cId="0" sldId="385"/>
        </pc:sldMkLst>
      </pc:sldChg>
      <pc:sldChg chg="del">
        <pc:chgData name="Anthony Kelley" userId="0cb6aa08ff35d4fe" providerId="LiveId" clId="{C8963D62-748B-4BB9-9257-A1BF569E0C61}" dt="2022-09-12T06:04:53.178" v="133" actId="47"/>
        <pc:sldMkLst>
          <pc:docMk/>
          <pc:sldMk cId="0" sldId="386"/>
        </pc:sldMkLst>
      </pc:sldChg>
      <pc:sldChg chg="del">
        <pc:chgData name="Anthony Kelley" userId="0cb6aa08ff35d4fe" providerId="LiveId" clId="{C8963D62-748B-4BB9-9257-A1BF569E0C61}" dt="2022-09-12T06:04:53.220" v="134" actId="47"/>
        <pc:sldMkLst>
          <pc:docMk/>
          <pc:sldMk cId="0" sldId="387"/>
        </pc:sldMkLst>
      </pc:sldChg>
      <pc:sldChg chg="del">
        <pc:chgData name="Anthony Kelley" userId="0cb6aa08ff35d4fe" providerId="LiveId" clId="{C8963D62-748B-4BB9-9257-A1BF569E0C61}" dt="2022-09-12T06:04:53.261" v="135" actId="47"/>
        <pc:sldMkLst>
          <pc:docMk/>
          <pc:sldMk cId="0" sldId="388"/>
        </pc:sldMkLst>
      </pc:sldChg>
      <pc:sldChg chg="del">
        <pc:chgData name="Anthony Kelley" userId="0cb6aa08ff35d4fe" providerId="LiveId" clId="{C8963D62-748B-4BB9-9257-A1BF569E0C61}" dt="2022-09-12T06:04:53.329" v="136" actId="47"/>
        <pc:sldMkLst>
          <pc:docMk/>
          <pc:sldMk cId="0" sldId="389"/>
        </pc:sldMkLst>
      </pc:sldChg>
      <pc:sldChg chg="del">
        <pc:chgData name="Anthony Kelley" userId="0cb6aa08ff35d4fe" providerId="LiveId" clId="{C8963D62-748B-4BB9-9257-A1BF569E0C61}" dt="2022-09-12T06:04:53.379" v="137" actId="47"/>
        <pc:sldMkLst>
          <pc:docMk/>
          <pc:sldMk cId="0" sldId="390"/>
        </pc:sldMkLst>
      </pc:sldChg>
      <pc:sldChg chg="del">
        <pc:chgData name="Anthony Kelley" userId="0cb6aa08ff35d4fe" providerId="LiveId" clId="{C8963D62-748B-4BB9-9257-A1BF569E0C61}" dt="2022-09-12T06:04:53.431" v="138" actId="47"/>
        <pc:sldMkLst>
          <pc:docMk/>
          <pc:sldMk cId="0" sldId="391"/>
        </pc:sldMkLst>
      </pc:sldChg>
      <pc:sldChg chg="del">
        <pc:chgData name="Anthony Kelley" userId="0cb6aa08ff35d4fe" providerId="LiveId" clId="{C8963D62-748B-4BB9-9257-A1BF569E0C61}" dt="2022-09-12T06:04:53.467" v="139" actId="47"/>
        <pc:sldMkLst>
          <pc:docMk/>
          <pc:sldMk cId="0" sldId="392"/>
        </pc:sldMkLst>
      </pc:sldChg>
      <pc:sldChg chg="del">
        <pc:chgData name="Anthony Kelley" userId="0cb6aa08ff35d4fe" providerId="LiveId" clId="{C8963D62-748B-4BB9-9257-A1BF569E0C61}" dt="2022-09-12T06:04:53.542" v="140" actId="47"/>
        <pc:sldMkLst>
          <pc:docMk/>
          <pc:sldMk cId="0" sldId="393"/>
        </pc:sldMkLst>
      </pc:sldChg>
      <pc:sldChg chg="del">
        <pc:chgData name="Anthony Kelley" userId="0cb6aa08ff35d4fe" providerId="LiveId" clId="{C8963D62-748B-4BB9-9257-A1BF569E0C61}" dt="2022-09-12T06:04:53.567" v="141" actId="47"/>
        <pc:sldMkLst>
          <pc:docMk/>
          <pc:sldMk cId="0" sldId="394"/>
        </pc:sldMkLst>
      </pc:sldChg>
      <pc:sldChg chg="del">
        <pc:chgData name="Anthony Kelley" userId="0cb6aa08ff35d4fe" providerId="LiveId" clId="{C8963D62-748B-4BB9-9257-A1BF569E0C61}" dt="2022-09-12T06:04:53.601" v="142" actId="47"/>
        <pc:sldMkLst>
          <pc:docMk/>
          <pc:sldMk cId="0" sldId="395"/>
        </pc:sldMkLst>
      </pc:sldChg>
      <pc:sldChg chg="del">
        <pc:chgData name="Anthony Kelley" userId="0cb6aa08ff35d4fe" providerId="LiveId" clId="{C8963D62-748B-4BB9-9257-A1BF569E0C61}" dt="2022-09-12T06:04:53.624" v="143" actId="47"/>
        <pc:sldMkLst>
          <pc:docMk/>
          <pc:sldMk cId="0" sldId="396"/>
        </pc:sldMkLst>
      </pc:sldChg>
      <pc:sldChg chg="del">
        <pc:chgData name="Anthony Kelley" userId="0cb6aa08ff35d4fe" providerId="LiveId" clId="{C8963D62-748B-4BB9-9257-A1BF569E0C61}" dt="2022-09-12T06:04:53.719" v="144" actId="47"/>
        <pc:sldMkLst>
          <pc:docMk/>
          <pc:sldMk cId="0" sldId="397"/>
        </pc:sldMkLst>
      </pc:sldChg>
      <pc:sldChg chg="del">
        <pc:chgData name="Anthony Kelley" userId="0cb6aa08ff35d4fe" providerId="LiveId" clId="{C8963D62-748B-4BB9-9257-A1BF569E0C61}" dt="2022-09-12T06:04:53.750" v="145" actId="47"/>
        <pc:sldMkLst>
          <pc:docMk/>
          <pc:sldMk cId="0" sldId="398"/>
        </pc:sldMkLst>
      </pc:sldChg>
      <pc:sldChg chg="del">
        <pc:chgData name="Anthony Kelley" userId="0cb6aa08ff35d4fe" providerId="LiveId" clId="{C8963D62-748B-4BB9-9257-A1BF569E0C61}" dt="2022-09-12T06:04:53.827" v="146" actId="47"/>
        <pc:sldMkLst>
          <pc:docMk/>
          <pc:sldMk cId="0" sldId="399"/>
        </pc:sldMkLst>
      </pc:sldChg>
      <pc:sldChg chg="del">
        <pc:chgData name="Anthony Kelley" userId="0cb6aa08ff35d4fe" providerId="LiveId" clId="{C8963D62-748B-4BB9-9257-A1BF569E0C61}" dt="2022-09-12T06:04:53.872" v="147" actId="47"/>
        <pc:sldMkLst>
          <pc:docMk/>
          <pc:sldMk cId="0" sldId="400"/>
        </pc:sldMkLst>
      </pc:sldChg>
      <pc:sldChg chg="del">
        <pc:chgData name="Anthony Kelley" userId="0cb6aa08ff35d4fe" providerId="LiveId" clId="{C8963D62-748B-4BB9-9257-A1BF569E0C61}" dt="2022-09-12T06:04:53.909" v="148" actId="47"/>
        <pc:sldMkLst>
          <pc:docMk/>
          <pc:sldMk cId="0" sldId="401"/>
        </pc:sldMkLst>
      </pc:sldChg>
      <pc:sldChg chg="del">
        <pc:chgData name="Anthony Kelley" userId="0cb6aa08ff35d4fe" providerId="LiveId" clId="{C8963D62-748B-4BB9-9257-A1BF569E0C61}" dt="2022-09-12T06:04:53.927" v="149" actId="47"/>
        <pc:sldMkLst>
          <pc:docMk/>
          <pc:sldMk cId="0" sldId="402"/>
        </pc:sldMkLst>
      </pc:sldChg>
      <pc:sldChg chg="del">
        <pc:chgData name="Anthony Kelley" userId="0cb6aa08ff35d4fe" providerId="LiveId" clId="{C8963D62-748B-4BB9-9257-A1BF569E0C61}" dt="2022-09-12T06:04:53.984" v="150" actId="47"/>
        <pc:sldMkLst>
          <pc:docMk/>
          <pc:sldMk cId="0" sldId="403"/>
        </pc:sldMkLst>
      </pc:sldChg>
      <pc:sldChg chg="del">
        <pc:chgData name="Anthony Kelley" userId="0cb6aa08ff35d4fe" providerId="LiveId" clId="{C8963D62-748B-4BB9-9257-A1BF569E0C61}" dt="2022-09-12T06:04:54.030" v="151" actId="47"/>
        <pc:sldMkLst>
          <pc:docMk/>
          <pc:sldMk cId="0" sldId="404"/>
        </pc:sldMkLst>
      </pc:sldChg>
      <pc:sldChg chg="del">
        <pc:chgData name="Anthony Kelley" userId="0cb6aa08ff35d4fe" providerId="LiveId" clId="{C8963D62-748B-4BB9-9257-A1BF569E0C61}" dt="2022-09-12T06:04:54.046" v="152" actId="47"/>
        <pc:sldMkLst>
          <pc:docMk/>
          <pc:sldMk cId="0" sldId="405"/>
        </pc:sldMkLst>
      </pc:sldChg>
      <pc:sldChg chg="del">
        <pc:chgData name="Anthony Kelley" userId="0cb6aa08ff35d4fe" providerId="LiveId" clId="{C8963D62-748B-4BB9-9257-A1BF569E0C61}" dt="2022-09-12T06:04:54.127" v="153" actId="47"/>
        <pc:sldMkLst>
          <pc:docMk/>
          <pc:sldMk cId="0" sldId="406"/>
        </pc:sldMkLst>
      </pc:sldChg>
      <pc:sldChg chg="del">
        <pc:chgData name="Anthony Kelley" userId="0cb6aa08ff35d4fe" providerId="LiveId" clId="{C8963D62-748B-4BB9-9257-A1BF569E0C61}" dt="2022-09-12T06:04:54.171" v="154" actId="47"/>
        <pc:sldMkLst>
          <pc:docMk/>
          <pc:sldMk cId="0" sldId="407"/>
        </pc:sldMkLst>
      </pc:sldChg>
      <pc:sldChg chg="del">
        <pc:chgData name="Anthony Kelley" userId="0cb6aa08ff35d4fe" providerId="LiveId" clId="{C8963D62-748B-4BB9-9257-A1BF569E0C61}" dt="2022-09-12T06:04:54.218" v="155" actId="47"/>
        <pc:sldMkLst>
          <pc:docMk/>
          <pc:sldMk cId="0" sldId="408"/>
        </pc:sldMkLst>
      </pc:sldChg>
      <pc:sldChg chg="del">
        <pc:chgData name="Anthony Kelley" userId="0cb6aa08ff35d4fe" providerId="LiveId" clId="{C8963D62-748B-4BB9-9257-A1BF569E0C61}" dt="2022-09-12T06:04:54.262" v="156" actId="47"/>
        <pc:sldMkLst>
          <pc:docMk/>
          <pc:sldMk cId="0" sldId="409"/>
        </pc:sldMkLst>
      </pc:sldChg>
      <pc:sldChg chg="del">
        <pc:chgData name="Anthony Kelley" userId="0cb6aa08ff35d4fe" providerId="LiveId" clId="{C8963D62-748B-4BB9-9257-A1BF569E0C61}" dt="2022-09-12T06:04:54.278" v="157" actId="47"/>
        <pc:sldMkLst>
          <pc:docMk/>
          <pc:sldMk cId="0" sldId="410"/>
        </pc:sldMkLst>
      </pc:sldChg>
      <pc:sldChg chg="del">
        <pc:chgData name="Anthony Kelley" userId="0cb6aa08ff35d4fe" providerId="LiveId" clId="{C8963D62-748B-4BB9-9257-A1BF569E0C61}" dt="2022-09-12T06:04:54.301" v="158" actId="47"/>
        <pc:sldMkLst>
          <pc:docMk/>
          <pc:sldMk cId="0" sldId="411"/>
        </pc:sldMkLst>
      </pc:sldChg>
      <pc:sldChg chg="del">
        <pc:chgData name="Anthony Kelley" userId="0cb6aa08ff35d4fe" providerId="LiveId" clId="{C8963D62-748B-4BB9-9257-A1BF569E0C61}" dt="2022-09-12T06:04:54.320" v="159" actId="47"/>
        <pc:sldMkLst>
          <pc:docMk/>
          <pc:sldMk cId="0" sldId="412"/>
        </pc:sldMkLst>
      </pc:sldChg>
      <pc:sldChg chg="del">
        <pc:chgData name="Anthony Kelley" userId="0cb6aa08ff35d4fe" providerId="LiveId" clId="{C8963D62-748B-4BB9-9257-A1BF569E0C61}" dt="2022-09-12T06:04:54.360" v="160" actId="47"/>
        <pc:sldMkLst>
          <pc:docMk/>
          <pc:sldMk cId="0" sldId="413"/>
        </pc:sldMkLst>
      </pc:sldChg>
      <pc:sldChg chg="del">
        <pc:chgData name="Anthony Kelley" userId="0cb6aa08ff35d4fe" providerId="LiveId" clId="{C8963D62-748B-4BB9-9257-A1BF569E0C61}" dt="2022-09-12T06:04:54.381" v="161" actId="47"/>
        <pc:sldMkLst>
          <pc:docMk/>
          <pc:sldMk cId="0" sldId="414"/>
        </pc:sldMkLst>
      </pc:sldChg>
      <pc:sldChg chg="del">
        <pc:chgData name="Anthony Kelley" userId="0cb6aa08ff35d4fe" providerId="LiveId" clId="{C8963D62-748B-4BB9-9257-A1BF569E0C61}" dt="2022-09-12T06:04:54.416" v="162" actId="47"/>
        <pc:sldMkLst>
          <pc:docMk/>
          <pc:sldMk cId="0" sldId="415"/>
        </pc:sldMkLst>
      </pc:sldChg>
      <pc:sldChg chg="del">
        <pc:chgData name="Anthony Kelley" userId="0cb6aa08ff35d4fe" providerId="LiveId" clId="{C8963D62-748B-4BB9-9257-A1BF569E0C61}" dt="2022-09-12T06:04:54.449" v="163" actId="47"/>
        <pc:sldMkLst>
          <pc:docMk/>
          <pc:sldMk cId="0" sldId="416"/>
        </pc:sldMkLst>
      </pc:sldChg>
      <pc:sldChg chg="del">
        <pc:chgData name="Anthony Kelley" userId="0cb6aa08ff35d4fe" providerId="LiveId" clId="{C8963D62-748B-4BB9-9257-A1BF569E0C61}" dt="2022-09-12T06:04:54.478" v="164" actId="47"/>
        <pc:sldMkLst>
          <pc:docMk/>
          <pc:sldMk cId="0" sldId="417"/>
        </pc:sldMkLst>
      </pc:sldChg>
      <pc:sldChg chg="del">
        <pc:chgData name="Anthony Kelley" userId="0cb6aa08ff35d4fe" providerId="LiveId" clId="{C8963D62-748B-4BB9-9257-A1BF569E0C61}" dt="2022-09-12T06:04:54.520" v="165" actId="47"/>
        <pc:sldMkLst>
          <pc:docMk/>
          <pc:sldMk cId="0" sldId="418"/>
        </pc:sldMkLst>
      </pc:sldChg>
      <pc:sldChg chg="del">
        <pc:chgData name="Anthony Kelley" userId="0cb6aa08ff35d4fe" providerId="LiveId" clId="{C8963D62-748B-4BB9-9257-A1BF569E0C61}" dt="2022-09-12T06:04:54.559" v="166" actId="47"/>
        <pc:sldMkLst>
          <pc:docMk/>
          <pc:sldMk cId="0" sldId="419"/>
        </pc:sldMkLst>
      </pc:sldChg>
      <pc:sldChg chg="del">
        <pc:chgData name="Anthony Kelley" userId="0cb6aa08ff35d4fe" providerId="LiveId" clId="{C8963D62-748B-4BB9-9257-A1BF569E0C61}" dt="2022-09-12T06:04:54.608" v="167" actId="47"/>
        <pc:sldMkLst>
          <pc:docMk/>
          <pc:sldMk cId="0" sldId="420"/>
        </pc:sldMkLst>
      </pc:sldChg>
      <pc:sldChg chg="del">
        <pc:chgData name="Anthony Kelley" userId="0cb6aa08ff35d4fe" providerId="LiveId" clId="{C8963D62-748B-4BB9-9257-A1BF569E0C61}" dt="2022-09-12T06:04:54.644" v="168" actId="47"/>
        <pc:sldMkLst>
          <pc:docMk/>
          <pc:sldMk cId="0" sldId="421"/>
        </pc:sldMkLst>
      </pc:sldChg>
      <pc:sldChg chg="del">
        <pc:chgData name="Anthony Kelley" userId="0cb6aa08ff35d4fe" providerId="LiveId" clId="{C8963D62-748B-4BB9-9257-A1BF569E0C61}" dt="2022-09-12T06:04:54.677" v="169" actId="47"/>
        <pc:sldMkLst>
          <pc:docMk/>
          <pc:sldMk cId="0" sldId="422"/>
        </pc:sldMkLst>
      </pc:sldChg>
      <pc:sldChg chg="del">
        <pc:chgData name="Anthony Kelley" userId="0cb6aa08ff35d4fe" providerId="LiveId" clId="{C8963D62-748B-4BB9-9257-A1BF569E0C61}" dt="2022-09-12T06:04:54.712" v="170" actId="47"/>
        <pc:sldMkLst>
          <pc:docMk/>
          <pc:sldMk cId="0" sldId="423"/>
        </pc:sldMkLst>
      </pc:sldChg>
      <pc:sldChg chg="del">
        <pc:chgData name="Anthony Kelley" userId="0cb6aa08ff35d4fe" providerId="LiveId" clId="{C8963D62-748B-4BB9-9257-A1BF569E0C61}" dt="2022-09-12T06:04:54.735" v="171" actId="47"/>
        <pc:sldMkLst>
          <pc:docMk/>
          <pc:sldMk cId="0" sldId="424"/>
        </pc:sldMkLst>
      </pc:sldChg>
      <pc:sldChg chg="del">
        <pc:chgData name="Anthony Kelley" userId="0cb6aa08ff35d4fe" providerId="LiveId" clId="{C8963D62-748B-4BB9-9257-A1BF569E0C61}" dt="2022-09-12T06:04:54.754" v="172" actId="47"/>
        <pc:sldMkLst>
          <pc:docMk/>
          <pc:sldMk cId="0" sldId="425"/>
        </pc:sldMkLst>
      </pc:sldChg>
      <pc:sldChg chg="del">
        <pc:chgData name="Anthony Kelley" userId="0cb6aa08ff35d4fe" providerId="LiveId" clId="{C8963D62-748B-4BB9-9257-A1BF569E0C61}" dt="2022-09-12T06:04:54.797" v="173" actId="47"/>
        <pc:sldMkLst>
          <pc:docMk/>
          <pc:sldMk cId="0" sldId="426"/>
        </pc:sldMkLst>
      </pc:sldChg>
      <pc:sldChg chg="del">
        <pc:chgData name="Anthony Kelley" userId="0cb6aa08ff35d4fe" providerId="LiveId" clId="{C8963D62-748B-4BB9-9257-A1BF569E0C61}" dt="2022-09-12T06:04:54.823" v="174" actId="47"/>
        <pc:sldMkLst>
          <pc:docMk/>
          <pc:sldMk cId="0" sldId="427"/>
        </pc:sldMkLst>
      </pc:sldChg>
      <pc:sldChg chg="del">
        <pc:chgData name="Anthony Kelley" userId="0cb6aa08ff35d4fe" providerId="LiveId" clId="{C8963D62-748B-4BB9-9257-A1BF569E0C61}" dt="2022-09-12T06:04:54.867" v="175" actId="47"/>
        <pc:sldMkLst>
          <pc:docMk/>
          <pc:sldMk cId="0" sldId="428"/>
        </pc:sldMkLst>
      </pc:sldChg>
      <pc:sldChg chg="del">
        <pc:chgData name="Anthony Kelley" userId="0cb6aa08ff35d4fe" providerId="LiveId" clId="{C8963D62-748B-4BB9-9257-A1BF569E0C61}" dt="2022-09-12T06:04:54.898" v="176" actId="47"/>
        <pc:sldMkLst>
          <pc:docMk/>
          <pc:sldMk cId="0" sldId="429"/>
        </pc:sldMkLst>
      </pc:sldChg>
      <pc:sldChg chg="del">
        <pc:chgData name="Anthony Kelley" userId="0cb6aa08ff35d4fe" providerId="LiveId" clId="{C8963D62-748B-4BB9-9257-A1BF569E0C61}" dt="2022-09-12T06:04:54.925" v="177" actId="47"/>
        <pc:sldMkLst>
          <pc:docMk/>
          <pc:sldMk cId="0" sldId="430"/>
        </pc:sldMkLst>
      </pc:sldChg>
      <pc:sldChg chg="del">
        <pc:chgData name="Anthony Kelley" userId="0cb6aa08ff35d4fe" providerId="LiveId" clId="{C8963D62-748B-4BB9-9257-A1BF569E0C61}" dt="2022-09-12T06:04:54.961" v="178" actId="47"/>
        <pc:sldMkLst>
          <pc:docMk/>
          <pc:sldMk cId="0" sldId="431"/>
        </pc:sldMkLst>
      </pc:sldChg>
      <pc:sldChg chg="del">
        <pc:chgData name="Anthony Kelley" userId="0cb6aa08ff35d4fe" providerId="LiveId" clId="{C8963D62-748B-4BB9-9257-A1BF569E0C61}" dt="2022-09-12T06:04:54.992" v="179" actId="47"/>
        <pc:sldMkLst>
          <pc:docMk/>
          <pc:sldMk cId="0" sldId="432"/>
        </pc:sldMkLst>
      </pc:sldChg>
      <pc:sldChg chg="del">
        <pc:chgData name="Anthony Kelley" userId="0cb6aa08ff35d4fe" providerId="LiveId" clId="{C8963D62-748B-4BB9-9257-A1BF569E0C61}" dt="2022-09-12T06:04:55.021" v="180" actId="47"/>
        <pc:sldMkLst>
          <pc:docMk/>
          <pc:sldMk cId="0" sldId="433"/>
        </pc:sldMkLst>
      </pc:sldChg>
      <pc:sldChg chg="del">
        <pc:chgData name="Anthony Kelley" userId="0cb6aa08ff35d4fe" providerId="LiveId" clId="{C8963D62-748B-4BB9-9257-A1BF569E0C61}" dt="2022-09-12T06:04:55.084" v="181" actId="47"/>
        <pc:sldMkLst>
          <pc:docMk/>
          <pc:sldMk cId="0" sldId="434"/>
        </pc:sldMkLst>
      </pc:sldChg>
      <pc:sldChg chg="del">
        <pc:chgData name="Anthony Kelley" userId="0cb6aa08ff35d4fe" providerId="LiveId" clId="{C8963D62-748B-4BB9-9257-A1BF569E0C61}" dt="2022-09-12T06:04:55.122" v="182" actId="47"/>
        <pc:sldMkLst>
          <pc:docMk/>
          <pc:sldMk cId="0" sldId="435"/>
        </pc:sldMkLst>
      </pc:sldChg>
      <pc:sldChg chg="del">
        <pc:chgData name="Anthony Kelley" userId="0cb6aa08ff35d4fe" providerId="LiveId" clId="{C8963D62-748B-4BB9-9257-A1BF569E0C61}" dt="2022-09-12T06:04:55.151" v="183" actId="47"/>
        <pc:sldMkLst>
          <pc:docMk/>
          <pc:sldMk cId="0" sldId="436"/>
        </pc:sldMkLst>
      </pc:sldChg>
      <pc:sldChg chg="del">
        <pc:chgData name="Anthony Kelley" userId="0cb6aa08ff35d4fe" providerId="LiveId" clId="{C8963D62-748B-4BB9-9257-A1BF569E0C61}" dt="2022-09-12T06:04:55.178" v="184" actId="47"/>
        <pc:sldMkLst>
          <pc:docMk/>
          <pc:sldMk cId="0" sldId="437"/>
        </pc:sldMkLst>
      </pc:sldChg>
      <pc:sldChg chg="del">
        <pc:chgData name="Anthony Kelley" userId="0cb6aa08ff35d4fe" providerId="LiveId" clId="{C8963D62-748B-4BB9-9257-A1BF569E0C61}" dt="2022-09-12T06:04:55.223" v="185" actId="47"/>
        <pc:sldMkLst>
          <pc:docMk/>
          <pc:sldMk cId="0" sldId="438"/>
        </pc:sldMkLst>
      </pc:sldChg>
      <pc:sldChg chg="del">
        <pc:chgData name="Anthony Kelley" userId="0cb6aa08ff35d4fe" providerId="LiveId" clId="{C8963D62-748B-4BB9-9257-A1BF569E0C61}" dt="2022-09-12T06:04:55.268" v="186" actId="47"/>
        <pc:sldMkLst>
          <pc:docMk/>
          <pc:sldMk cId="0" sldId="439"/>
        </pc:sldMkLst>
      </pc:sldChg>
      <pc:sldChg chg="del">
        <pc:chgData name="Anthony Kelley" userId="0cb6aa08ff35d4fe" providerId="LiveId" clId="{C8963D62-748B-4BB9-9257-A1BF569E0C61}" dt="2022-09-12T06:04:55.292" v="187" actId="47"/>
        <pc:sldMkLst>
          <pc:docMk/>
          <pc:sldMk cId="0" sldId="440"/>
        </pc:sldMkLst>
      </pc:sldChg>
      <pc:sldChg chg="del">
        <pc:chgData name="Anthony Kelley" userId="0cb6aa08ff35d4fe" providerId="LiveId" clId="{C8963D62-748B-4BB9-9257-A1BF569E0C61}" dt="2022-09-12T06:04:55.317" v="188" actId="47"/>
        <pc:sldMkLst>
          <pc:docMk/>
          <pc:sldMk cId="0" sldId="441"/>
        </pc:sldMkLst>
      </pc:sldChg>
      <pc:sldChg chg="del">
        <pc:chgData name="Anthony Kelley" userId="0cb6aa08ff35d4fe" providerId="LiveId" clId="{C8963D62-748B-4BB9-9257-A1BF569E0C61}" dt="2022-09-12T06:04:55.335" v="189" actId="47"/>
        <pc:sldMkLst>
          <pc:docMk/>
          <pc:sldMk cId="0" sldId="442"/>
        </pc:sldMkLst>
      </pc:sldChg>
      <pc:sldChg chg="del">
        <pc:chgData name="Anthony Kelley" userId="0cb6aa08ff35d4fe" providerId="LiveId" clId="{C8963D62-748B-4BB9-9257-A1BF569E0C61}" dt="2022-09-12T06:04:55.475" v="193" actId="47"/>
        <pc:sldMkLst>
          <pc:docMk/>
          <pc:sldMk cId="0" sldId="443"/>
        </pc:sldMkLst>
      </pc:sldChg>
      <pc:sldChg chg="del">
        <pc:chgData name="Anthony Kelley" userId="0cb6aa08ff35d4fe" providerId="LiveId" clId="{C8963D62-748B-4BB9-9257-A1BF569E0C61}" dt="2022-09-12T06:04:55.511" v="194" actId="47"/>
        <pc:sldMkLst>
          <pc:docMk/>
          <pc:sldMk cId="0" sldId="444"/>
        </pc:sldMkLst>
      </pc:sldChg>
      <pc:sldChg chg="del">
        <pc:chgData name="Anthony Kelley" userId="0cb6aa08ff35d4fe" providerId="LiveId" clId="{C8963D62-748B-4BB9-9257-A1BF569E0C61}" dt="2022-09-12T06:04:55.574" v="196" actId="47"/>
        <pc:sldMkLst>
          <pc:docMk/>
          <pc:sldMk cId="0" sldId="445"/>
        </pc:sldMkLst>
      </pc:sldChg>
      <pc:sldChg chg="del">
        <pc:chgData name="Anthony Kelley" userId="0cb6aa08ff35d4fe" providerId="LiveId" clId="{C8963D62-748B-4BB9-9257-A1BF569E0C61}" dt="2022-09-12T06:04:55.417" v="191" actId="47"/>
        <pc:sldMkLst>
          <pc:docMk/>
          <pc:sldMk cId="1447598233" sldId="446"/>
        </pc:sldMkLst>
      </pc:sldChg>
      <pc:sldChg chg="del">
        <pc:chgData name="Anthony Kelley" userId="0cb6aa08ff35d4fe" providerId="LiveId" clId="{C8963D62-748B-4BB9-9257-A1BF569E0C61}" dt="2022-09-12T06:04:55.375" v="190" actId="47"/>
        <pc:sldMkLst>
          <pc:docMk/>
          <pc:sldMk cId="3666178074" sldId="447"/>
        </pc:sldMkLst>
      </pc:sldChg>
      <pc:sldChg chg="del">
        <pc:chgData name="Anthony Kelley" userId="0cb6aa08ff35d4fe" providerId="LiveId" clId="{C8963D62-748B-4BB9-9257-A1BF569E0C61}" dt="2022-09-12T06:04:55.453" v="192" actId="47"/>
        <pc:sldMkLst>
          <pc:docMk/>
          <pc:sldMk cId="2970909497" sldId="448"/>
        </pc:sldMkLst>
      </pc:sldChg>
      <pc:sldChg chg="del">
        <pc:chgData name="Anthony Kelley" userId="0cb6aa08ff35d4fe" providerId="LiveId" clId="{C8963D62-748B-4BB9-9257-A1BF569E0C61}" dt="2022-09-12T06:04:55.557" v="195" actId="47"/>
        <pc:sldMkLst>
          <pc:docMk/>
          <pc:sldMk cId="3961639950" sldId="449"/>
        </pc:sldMkLst>
      </pc:sldChg>
      <pc:sldChg chg="del">
        <pc:chgData name="Anthony Kelley" userId="0cb6aa08ff35d4fe" providerId="LiveId" clId="{C8963D62-748B-4BB9-9257-A1BF569E0C61}" dt="2022-09-12T06:04:55.597" v="197" actId="47"/>
        <pc:sldMkLst>
          <pc:docMk/>
          <pc:sldMk cId="2290346710" sldId="450"/>
        </pc:sldMkLst>
      </pc:sldChg>
      <pc:sldChg chg="add del">
        <pc:chgData name="Anthony Kelley" userId="0cb6aa08ff35d4fe" providerId="LiveId" clId="{C8963D62-748B-4BB9-9257-A1BF569E0C61}" dt="2022-09-12T06:05:09.647" v="239" actId="47"/>
        <pc:sldMkLst>
          <pc:docMk/>
          <pc:sldMk cId="445585586" sldId="451"/>
        </pc:sldMkLst>
      </pc:sldChg>
      <pc:sldChg chg="add del">
        <pc:chgData name="Anthony Kelley" userId="0cb6aa08ff35d4fe" providerId="LiveId" clId="{C8963D62-748B-4BB9-9257-A1BF569E0C61}" dt="2022-09-12T06:05:10.334" v="240" actId="47"/>
        <pc:sldMkLst>
          <pc:docMk/>
          <pc:sldMk cId="2451967993" sldId="452"/>
        </pc:sldMkLst>
      </pc:sldChg>
      <pc:sldChg chg="add del">
        <pc:chgData name="Anthony Kelley" userId="0cb6aa08ff35d4fe" providerId="LiveId" clId="{C8963D62-748B-4BB9-9257-A1BF569E0C61}" dt="2022-09-12T06:05:34.033" v="251" actId="47"/>
        <pc:sldMkLst>
          <pc:docMk/>
          <pc:sldMk cId="1923686036" sldId="456"/>
        </pc:sldMkLst>
      </pc:sldChg>
      <pc:sldChg chg="add del">
        <pc:chgData name="Anthony Kelley" userId="0cb6aa08ff35d4fe" providerId="LiveId" clId="{C8963D62-748B-4BB9-9257-A1BF569E0C61}" dt="2022-09-12T06:06:45.273" v="256"/>
        <pc:sldMkLst>
          <pc:docMk/>
          <pc:sldMk cId="1795827390" sldId="460"/>
        </pc:sldMkLst>
      </pc:sldChg>
      <pc:sldChg chg="add del">
        <pc:chgData name="Anthony Kelley" userId="0cb6aa08ff35d4fe" providerId="LiveId" clId="{C8963D62-748B-4BB9-9257-A1BF569E0C61}" dt="2022-09-12T06:07:20.577" v="258"/>
        <pc:sldMkLst>
          <pc:docMk/>
          <pc:sldMk cId="4026098185" sldId="461"/>
        </pc:sldMkLst>
      </pc:sldChg>
      <pc:sldChg chg="add del">
        <pc:chgData name="Anthony Kelley" userId="0cb6aa08ff35d4fe" providerId="LiveId" clId="{C8963D62-748B-4BB9-9257-A1BF569E0C61}" dt="2022-09-12T06:07:45.149" v="260"/>
        <pc:sldMkLst>
          <pc:docMk/>
          <pc:sldMk cId="110963019" sldId="462"/>
        </pc:sldMkLst>
      </pc:sldChg>
      <pc:sldChg chg="add del">
        <pc:chgData name="Anthony Kelley" userId="0cb6aa08ff35d4fe" providerId="LiveId" clId="{C8963D62-748B-4BB9-9257-A1BF569E0C61}" dt="2022-09-12T06:08:10.310" v="262"/>
        <pc:sldMkLst>
          <pc:docMk/>
          <pc:sldMk cId="2580218785" sldId="463"/>
        </pc:sldMkLst>
      </pc:sldChg>
      <pc:sldChg chg="del">
        <pc:chgData name="Anthony Kelley" userId="0cb6aa08ff35d4fe" providerId="LiveId" clId="{C8963D62-748B-4BB9-9257-A1BF569E0C61}" dt="2022-09-12T06:04:33.282" v="0" actId="47"/>
        <pc:sldMkLst>
          <pc:docMk/>
          <pc:sldMk cId="1563968780" sldId="466"/>
        </pc:sldMkLst>
      </pc:sldChg>
      <pc:sldChg chg="add del">
        <pc:chgData name="Anthony Kelley" userId="0cb6aa08ff35d4fe" providerId="LiveId" clId="{C8963D62-748B-4BB9-9257-A1BF569E0C61}" dt="2022-09-12T06:05:08.983" v="238" actId="47"/>
        <pc:sldMkLst>
          <pc:docMk/>
          <pc:sldMk cId="2896667782" sldId="467"/>
        </pc:sldMkLst>
      </pc:sldChg>
      <pc:sldChg chg="add del">
        <pc:chgData name="Anthony Kelley" userId="0cb6aa08ff35d4fe" providerId="LiveId" clId="{C8963D62-748B-4BB9-9257-A1BF569E0C61}" dt="2022-09-12T06:05:11.014" v="241" actId="47"/>
        <pc:sldMkLst>
          <pc:docMk/>
          <pc:sldMk cId="1822096796" sldId="471"/>
        </pc:sldMkLst>
      </pc:sldChg>
      <pc:sldChg chg="add del">
        <pc:chgData name="Anthony Kelley" userId="0cb6aa08ff35d4fe" providerId="LiveId" clId="{C8963D62-748B-4BB9-9257-A1BF569E0C61}" dt="2022-09-12T06:05:14.006" v="245" actId="47"/>
        <pc:sldMkLst>
          <pc:docMk/>
          <pc:sldMk cId="3606305209" sldId="472"/>
        </pc:sldMkLst>
      </pc:sldChg>
      <pc:sldChg chg="add del">
        <pc:chgData name="Anthony Kelley" userId="0cb6aa08ff35d4fe" providerId="LiveId" clId="{C8963D62-748B-4BB9-9257-A1BF569E0C61}" dt="2022-09-12T06:05:16.441" v="247" actId="47"/>
        <pc:sldMkLst>
          <pc:docMk/>
          <pc:sldMk cId="840674297" sldId="473"/>
        </pc:sldMkLst>
      </pc:sldChg>
      <pc:sldChg chg="add del">
        <pc:chgData name="Anthony Kelley" userId="0cb6aa08ff35d4fe" providerId="LiveId" clId="{C8963D62-748B-4BB9-9257-A1BF569E0C61}" dt="2022-09-12T06:05:15.578" v="246" actId="47"/>
        <pc:sldMkLst>
          <pc:docMk/>
          <pc:sldMk cId="3415544390" sldId="474"/>
        </pc:sldMkLst>
      </pc:sldChg>
      <pc:sldChg chg="del">
        <pc:chgData name="Anthony Kelley" userId="0cb6aa08ff35d4fe" providerId="LiveId" clId="{C8963D62-748B-4BB9-9257-A1BF569E0C61}" dt="2022-09-12T06:04:46.317" v="14" actId="47"/>
        <pc:sldMkLst>
          <pc:docMk/>
          <pc:sldMk cId="3236074326" sldId="475"/>
        </pc:sldMkLst>
      </pc:sldChg>
      <pc:sldChg chg="del">
        <pc:chgData name="Anthony Kelley" userId="0cb6aa08ff35d4fe" providerId="LiveId" clId="{C8963D62-748B-4BB9-9257-A1BF569E0C61}" dt="2022-09-12T06:04:49.436" v="29" actId="47"/>
        <pc:sldMkLst>
          <pc:docMk/>
          <pc:sldMk cId="2025439636" sldId="476"/>
        </pc:sldMkLst>
      </pc:sldChg>
      <pc:sldChg chg="del">
        <pc:chgData name="Anthony Kelley" userId="0cb6aa08ff35d4fe" providerId="LiveId" clId="{C8963D62-748B-4BB9-9257-A1BF569E0C61}" dt="2022-09-12T06:04:49.544" v="32" actId="47"/>
        <pc:sldMkLst>
          <pc:docMk/>
          <pc:sldMk cId="2185465753" sldId="477"/>
        </pc:sldMkLst>
      </pc:sldChg>
      <pc:sldChg chg="del">
        <pc:chgData name="Anthony Kelley" userId="0cb6aa08ff35d4fe" providerId="LiveId" clId="{C8963D62-748B-4BB9-9257-A1BF569E0C61}" dt="2022-09-12T06:04:49.632" v="34" actId="47"/>
        <pc:sldMkLst>
          <pc:docMk/>
          <pc:sldMk cId="2465997082" sldId="478"/>
        </pc:sldMkLst>
      </pc:sldChg>
      <pc:sldChg chg="del">
        <pc:chgData name="Anthony Kelley" userId="0cb6aa08ff35d4fe" providerId="LiveId" clId="{C8963D62-748B-4BB9-9257-A1BF569E0C61}" dt="2022-09-12T06:04:49.717" v="36" actId="47"/>
        <pc:sldMkLst>
          <pc:docMk/>
          <pc:sldMk cId="1823071222" sldId="479"/>
        </pc:sldMkLst>
      </pc:sldChg>
      <pc:sldChg chg="del">
        <pc:chgData name="Anthony Kelley" userId="0cb6aa08ff35d4fe" providerId="LiveId" clId="{C8963D62-748B-4BB9-9257-A1BF569E0C61}" dt="2022-09-12T06:04:50.179" v="49" actId="47"/>
        <pc:sldMkLst>
          <pc:docMk/>
          <pc:sldMk cId="1768890660" sldId="480"/>
        </pc:sldMkLst>
      </pc:sldChg>
      <pc:sldChg chg="del">
        <pc:chgData name="Anthony Kelley" userId="0cb6aa08ff35d4fe" providerId="LiveId" clId="{C8963D62-748B-4BB9-9257-A1BF569E0C61}" dt="2022-09-12T06:04:50.265" v="51" actId="47"/>
        <pc:sldMkLst>
          <pc:docMk/>
          <pc:sldMk cId="1259908363" sldId="481"/>
        </pc:sldMkLst>
      </pc:sldChg>
      <pc:sldChg chg="del">
        <pc:chgData name="Anthony Kelley" userId="0cb6aa08ff35d4fe" providerId="LiveId" clId="{C8963D62-748B-4BB9-9257-A1BF569E0C61}" dt="2022-09-12T06:04:50.315" v="52" actId="47"/>
        <pc:sldMkLst>
          <pc:docMk/>
          <pc:sldMk cId="4001584032" sldId="482"/>
        </pc:sldMkLst>
      </pc:sldChg>
      <pc:sldChg chg="del">
        <pc:chgData name="Anthony Kelley" userId="0cb6aa08ff35d4fe" providerId="LiveId" clId="{C8963D62-748B-4BB9-9257-A1BF569E0C61}" dt="2022-09-12T06:04:50.360" v="53" actId="47"/>
        <pc:sldMkLst>
          <pc:docMk/>
          <pc:sldMk cId="1278718895" sldId="483"/>
        </pc:sldMkLst>
      </pc:sldChg>
      <pc:sldChg chg="del">
        <pc:chgData name="Anthony Kelley" userId="0cb6aa08ff35d4fe" providerId="LiveId" clId="{C8963D62-748B-4BB9-9257-A1BF569E0C61}" dt="2022-09-12T06:04:50.433" v="55" actId="47"/>
        <pc:sldMkLst>
          <pc:docMk/>
          <pc:sldMk cId="226123947" sldId="484"/>
        </pc:sldMkLst>
      </pc:sldChg>
      <pc:sldChg chg="del">
        <pc:chgData name="Anthony Kelley" userId="0cb6aa08ff35d4fe" providerId="LiveId" clId="{C8963D62-748B-4BB9-9257-A1BF569E0C61}" dt="2022-09-12T06:04:50.508" v="57" actId="47"/>
        <pc:sldMkLst>
          <pc:docMk/>
          <pc:sldMk cId="3360627938" sldId="485"/>
        </pc:sldMkLst>
      </pc:sldChg>
      <pc:sldChg chg="del">
        <pc:chgData name="Anthony Kelley" userId="0cb6aa08ff35d4fe" providerId="LiveId" clId="{C8963D62-748B-4BB9-9257-A1BF569E0C61}" dt="2022-09-12T06:04:50.536" v="58" actId="47"/>
        <pc:sldMkLst>
          <pc:docMk/>
          <pc:sldMk cId="1569470171" sldId="486"/>
        </pc:sldMkLst>
      </pc:sldChg>
      <pc:sldChg chg="del">
        <pc:chgData name="Anthony Kelley" userId="0cb6aa08ff35d4fe" providerId="LiveId" clId="{C8963D62-748B-4BB9-9257-A1BF569E0C61}" dt="2022-09-12T06:04:50.618" v="60" actId="47"/>
        <pc:sldMkLst>
          <pc:docMk/>
          <pc:sldMk cId="2407861527" sldId="487"/>
        </pc:sldMkLst>
      </pc:sldChg>
      <pc:sldChg chg="del">
        <pc:chgData name="Anthony Kelley" userId="0cb6aa08ff35d4fe" providerId="LiveId" clId="{C8963D62-748B-4BB9-9257-A1BF569E0C61}" dt="2022-09-12T06:04:50.786" v="64" actId="47"/>
        <pc:sldMkLst>
          <pc:docMk/>
          <pc:sldMk cId="975619547" sldId="488"/>
        </pc:sldMkLst>
      </pc:sldChg>
      <pc:sldChg chg="del">
        <pc:chgData name="Anthony Kelley" userId="0cb6aa08ff35d4fe" providerId="LiveId" clId="{C8963D62-748B-4BB9-9257-A1BF569E0C61}" dt="2022-09-12T06:04:50.688" v="61" actId="47"/>
        <pc:sldMkLst>
          <pc:docMk/>
          <pc:sldMk cId="772003978" sldId="492"/>
        </pc:sldMkLst>
      </pc:sldChg>
      <pc:sldChg chg="del">
        <pc:chgData name="Anthony Kelley" userId="0cb6aa08ff35d4fe" providerId="LiveId" clId="{C8963D62-748B-4BB9-9257-A1BF569E0C61}" dt="2022-09-12T06:04:50.722" v="62" actId="47"/>
        <pc:sldMkLst>
          <pc:docMk/>
          <pc:sldMk cId="2425483211" sldId="493"/>
        </pc:sldMkLst>
      </pc:sldChg>
      <pc:sldChg chg="del">
        <pc:chgData name="Anthony Kelley" userId="0cb6aa08ff35d4fe" providerId="LiveId" clId="{C8963D62-748B-4BB9-9257-A1BF569E0C61}" dt="2022-09-12T06:04:55.635" v="198" actId="47"/>
        <pc:sldMkLst>
          <pc:docMk/>
          <pc:sldMk cId="3655827330" sldId="495"/>
        </pc:sldMkLst>
      </pc:sldChg>
      <pc:sldChg chg="del">
        <pc:chgData name="Anthony Kelley" userId="0cb6aa08ff35d4fe" providerId="LiveId" clId="{C8963D62-748B-4BB9-9257-A1BF569E0C61}" dt="2022-09-12T06:04:55.666" v="199" actId="47"/>
        <pc:sldMkLst>
          <pc:docMk/>
          <pc:sldMk cId="3324582821" sldId="496"/>
        </pc:sldMkLst>
      </pc:sldChg>
      <pc:sldChg chg="del">
        <pc:chgData name="Anthony Kelley" userId="0cb6aa08ff35d4fe" providerId="LiveId" clId="{C8963D62-748B-4BB9-9257-A1BF569E0C61}" dt="2022-09-12T06:04:55.698" v="200" actId="47"/>
        <pc:sldMkLst>
          <pc:docMk/>
          <pc:sldMk cId="1086883611" sldId="497"/>
        </pc:sldMkLst>
      </pc:sldChg>
      <pc:sldChg chg="del">
        <pc:chgData name="Anthony Kelley" userId="0cb6aa08ff35d4fe" providerId="LiveId" clId="{C8963D62-748B-4BB9-9257-A1BF569E0C61}" dt="2022-09-12T06:04:55.730" v="201" actId="47"/>
        <pc:sldMkLst>
          <pc:docMk/>
          <pc:sldMk cId="3307596058" sldId="498"/>
        </pc:sldMkLst>
      </pc:sldChg>
      <pc:sldChg chg="del">
        <pc:chgData name="Anthony Kelley" userId="0cb6aa08ff35d4fe" providerId="LiveId" clId="{C8963D62-748B-4BB9-9257-A1BF569E0C61}" dt="2022-09-12T06:04:55.762" v="202" actId="47"/>
        <pc:sldMkLst>
          <pc:docMk/>
          <pc:sldMk cId="188460773" sldId="499"/>
        </pc:sldMkLst>
      </pc:sldChg>
      <pc:sldChg chg="del">
        <pc:chgData name="Anthony Kelley" userId="0cb6aa08ff35d4fe" providerId="LiveId" clId="{C8963D62-748B-4BB9-9257-A1BF569E0C61}" dt="2022-09-12T06:04:55.785" v="203" actId="47"/>
        <pc:sldMkLst>
          <pc:docMk/>
          <pc:sldMk cId="757816258" sldId="500"/>
        </pc:sldMkLst>
      </pc:sldChg>
      <pc:sldChg chg="add del">
        <pc:chgData name="Anthony Kelley" userId="0cb6aa08ff35d4fe" providerId="LiveId" clId="{C8963D62-748B-4BB9-9257-A1BF569E0C61}" dt="2022-09-12T06:05:11.720" v="242" actId="47"/>
        <pc:sldMkLst>
          <pc:docMk/>
          <pc:sldMk cId="3544688973" sldId="502"/>
        </pc:sldMkLst>
      </pc:sldChg>
      <pc:sldChg chg="add del">
        <pc:chgData name="Anthony Kelley" userId="0cb6aa08ff35d4fe" providerId="LiveId" clId="{C8963D62-748B-4BB9-9257-A1BF569E0C61}" dt="2022-09-12T06:05:12.386" v="243" actId="47"/>
        <pc:sldMkLst>
          <pc:docMk/>
          <pc:sldMk cId="847296849" sldId="503"/>
        </pc:sldMkLst>
      </pc:sldChg>
      <pc:sldChg chg="add del">
        <pc:chgData name="Anthony Kelley" userId="0cb6aa08ff35d4fe" providerId="LiveId" clId="{C8963D62-748B-4BB9-9257-A1BF569E0C61}" dt="2022-09-12T06:05:13.145" v="244" actId="47"/>
        <pc:sldMkLst>
          <pc:docMk/>
          <pc:sldMk cId="4142344548" sldId="504"/>
        </pc:sldMkLst>
      </pc:sldChg>
      <pc:sldChg chg="new del">
        <pc:chgData name="Anthony Kelley" userId="0cb6aa08ff35d4fe" providerId="LiveId" clId="{C8963D62-748B-4BB9-9257-A1BF569E0C61}" dt="2022-09-12T06:06:50.962" v="257" actId="2696"/>
        <pc:sldMkLst>
          <pc:docMk/>
          <pc:sldMk cId="660683263" sldId="505"/>
        </pc:sldMkLst>
      </pc:sldChg>
      <pc:sldChg chg="del">
        <pc:chgData name="Anthony Kelley" userId="0cb6aa08ff35d4fe" providerId="LiveId" clId="{C8963D62-748B-4BB9-9257-A1BF569E0C61}" dt="2022-09-12T06:04:55.829" v="204" actId="47"/>
        <pc:sldMkLst>
          <pc:docMk/>
          <pc:sldMk cId="914497652" sldId="505"/>
        </pc:sldMkLst>
      </pc:sldChg>
      <pc:sldChg chg="del">
        <pc:chgData name="Anthony Kelley" userId="0cb6aa08ff35d4fe" providerId="LiveId" clId="{C8963D62-748B-4BB9-9257-A1BF569E0C61}" dt="2022-09-12T06:04:55.886" v="205" actId="47"/>
        <pc:sldMkLst>
          <pc:docMk/>
          <pc:sldMk cId="493246994" sldId="506"/>
        </pc:sldMkLst>
      </pc:sldChg>
      <pc:sldChg chg="new del">
        <pc:chgData name="Anthony Kelley" userId="0cb6aa08ff35d4fe" providerId="LiveId" clId="{C8963D62-748B-4BB9-9257-A1BF569E0C61}" dt="2022-09-12T06:07:25.469" v="259" actId="2696"/>
        <pc:sldMkLst>
          <pc:docMk/>
          <pc:sldMk cId="851409888" sldId="506"/>
        </pc:sldMkLst>
      </pc:sldChg>
      <pc:sldChg chg="new del">
        <pc:chgData name="Anthony Kelley" userId="0cb6aa08ff35d4fe" providerId="LiveId" clId="{C8963D62-748B-4BB9-9257-A1BF569E0C61}" dt="2022-09-12T06:07:49.957" v="261" actId="2696"/>
        <pc:sldMkLst>
          <pc:docMk/>
          <pc:sldMk cId="2598778117" sldId="507"/>
        </pc:sldMkLst>
      </pc:sldChg>
      <pc:sldChg chg="new del">
        <pc:chgData name="Anthony Kelley" userId="0cb6aa08ff35d4fe" providerId="LiveId" clId="{C8963D62-748B-4BB9-9257-A1BF569E0C61}" dt="2022-09-12T06:08:13.820" v="263" actId="2696"/>
        <pc:sldMkLst>
          <pc:docMk/>
          <pc:sldMk cId="556101258" sldId="5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763" cy="3556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318125" y="0"/>
            <a:ext cx="4068763" cy="355600"/>
          </a:xfrm>
          <a:prstGeom prst="rect">
            <a:avLst/>
          </a:prstGeom>
        </p:spPr>
        <p:txBody>
          <a:bodyPr vert="horz" lIns="91440" tIns="45720" rIns="91440" bIns="45720" rtlCol="0"/>
          <a:lstStyle>
            <a:lvl1pPr algn="r">
              <a:defRPr sz="1200"/>
            </a:lvl1pPr>
          </a:lstStyle>
          <a:p>
            <a:fld id="{0560FCF5-F282-4E5F-97AB-EF721EE400D9}" type="datetimeFigureOut">
              <a:rPr lang="en-US" smtClean="0"/>
              <a:t>9/11/2022</a:t>
            </a:fld>
            <a:endParaRPr lang="en-US"/>
          </a:p>
        </p:txBody>
      </p:sp>
      <p:sp>
        <p:nvSpPr>
          <p:cNvPr id="4" name="Slide Image Placeholder 3"/>
          <p:cNvSpPr>
            <a:spLocks noGrp="1" noRot="1" noChangeAspect="1"/>
          </p:cNvSpPr>
          <p:nvPr>
            <p:ph type="sldImg" idx="2"/>
          </p:nvPr>
        </p:nvSpPr>
        <p:spPr>
          <a:xfrm>
            <a:off x="3095625" y="887413"/>
            <a:ext cx="3197225" cy="2397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8213" y="3417888"/>
            <a:ext cx="7512050" cy="27971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875"/>
            <a:ext cx="4068763" cy="3556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318125" y="6746875"/>
            <a:ext cx="4068763" cy="355600"/>
          </a:xfrm>
          <a:prstGeom prst="rect">
            <a:avLst/>
          </a:prstGeom>
        </p:spPr>
        <p:txBody>
          <a:bodyPr vert="horz" lIns="91440" tIns="45720" rIns="91440" bIns="45720" rtlCol="0" anchor="b"/>
          <a:lstStyle>
            <a:lvl1pPr algn="r">
              <a:defRPr sz="1200"/>
            </a:lvl1pPr>
          </a:lstStyle>
          <a:p>
            <a:fld id="{0898D428-BC50-4DA4-84EF-F630112F14FF}" type="slidenum">
              <a:rPr lang="en-US" smtClean="0"/>
              <a:t>‹#›</a:t>
            </a:fld>
            <a:endParaRPr lang="en-US"/>
          </a:p>
        </p:txBody>
      </p:sp>
    </p:spTree>
    <p:extLst>
      <p:ext uri="{BB962C8B-B14F-4D97-AF65-F5344CB8AC3E}">
        <p14:creationId xmlns:p14="http://schemas.microsoft.com/office/powerpoint/2010/main" val="4193525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E1DED1"/>
          </a:solidFill>
        </p:spPr>
        <p:txBody>
          <a:bodyPr wrap="square" lIns="0" tIns="0" rIns="0" bIns="0" rtlCol="0"/>
          <a:lstStyle/>
          <a:p>
            <a:endParaRPr/>
          </a:p>
        </p:txBody>
      </p:sp>
      <p:sp>
        <p:nvSpPr>
          <p:cNvPr id="17" name="bk object 17"/>
          <p:cNvSpPr/>
          <p:nvPr/>
        </p:nvSpPr>
        <p:spPr>
          <a:xfrm>
            <a:off x="220979" y="295656"/>
            <a:ext cx="8700516" cy="6365748"/>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304800" y="329184"/>
            <a:ext cx="8532876" cy="6196584"/>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304800" y="329184"/>
            <a:ext cx="8532495" cy="6196965"/>
          </a:xfrm>
          <a:custGeom>
            <a:avLst/>
            <a:gdLst/>
            <a:ahLst/>
            <a:cxnLst/>
            <a:rect l="l" t="t" r="r" b="b"/>
            <a:pathLst>
              <a:path w="8532495" h="6196965">
                <a:moveTo>
                  <a:pt x="0" y="128905"/>
                </a:moveTo>
                <a:lnTo>
                  <a:pt x="10134" y="78740"/>
                </a:lnTo>
                <a:lnTo>
                  <a:pt x="37769" y="37719"/>
                </a:lnTo>
                <a:lnTo>
                  <a:pt x="78765" y="10160"/>
                </a:lnTo>
                <a:lnTo>
                  <a:pt x="128955" y="0"/>
                </a:lnTo>
                <a:lnTo>
                  <a:pt x="8403463" y="0"/>
                </a:lnTo>
                <a:lnTo>
                  <a:pt x="8453628" y="10160"/>
                </a:lnTo>
                <a:lnTo>
                  <a:pt x="8494649" y="37719"/>
                </a:lnTo>
                <a:lnTo>
                  <a:pt x="8522335" y="78740"/>
                </a:lnTo>
                <a:lnTo>
                  <a:pt x="8532495" y="128905"/>
                </a:lnTo>
                <a:lnTo>
                  <a:pt x="8532495" y="6067501"/>
                </a:lnTo>
                <a:lnTo>
                  <a:pt x="8522335" y="6117678"/>
                </a:lnTo>
                <a:lnTo>
                  <a:pt x="8494649" y="6158674"/>
                </a:lnTo>
                <a:lnTo>
                  <a:pt x="8453628" y="6186309"/>
                </a:lnTo>
                <a:lnTo>
                  <a:pt x="8403463" y="6196444"/>
                </a:lnTo>
                <a:lnTo>
                  <a:pt x="128955" y="6196444"/>
                </a:lnTo>
                <a:lnTo>
                  <a:pt x="78765" y="6186309"/>
                </a:lnTo>
                <a:lnTo>
                  <a:pt x="37769" y="6158674"/>
                </a:lnTo>
                <a:lnTo>
                  <a:pt x="10134" y="6117678"/>
                </a:lnTo>
                <a:lnTo>
                  <a:pt x="0" y="6067501"/>
                </a:lnTo>
                <a:lnTo>
                  <a:pt x="0" y="128905"/>
                </a:lnTo>
                <a:close/>
              </a:path>
            </a:pathLst>
          </a:custGeom>
          <a:ln w="12700">
            <a:solidFill>
              <a:srgbClr val="A2A1A1"/>
            </a:solidFill>
          </a:ln>
        </p:spPr>
        <p:txBody>
          <a:bodyPr wrap="square" lIns="0" tIns="0" rIns="0" bIns="0" rtlCol="0"/>
          <a:lstStyle/>
          <a:p>
            <a:endParaRPr/>
          </a:p>
        </p:txBody>
      </p:sp>
      <p:sp>
        <p:nvSpPr>
          <p:cNvPr id="20" name="bk object 20"/>
          <p:cNvSpPr/>
          <p:nvPr/>
        </p:nvSpPr>
        <p:spPr>
          <a:xfrm>
            <a:off x="6400800" y="434340"/>
            <a:ext cx="2324100" cy="4343400"/>
          </a:xfrm>
          <a:custGeom>
            <a:avLst/>
            <a:gdLst/>
            <a:ahLst/>
            <a:cxnLst/>
            <a:rect l="l" t="t" r="r" b="b"/>
            <a:pathLst>
              <a:path w="2324100" h="4343400">
                <a:moveTo>
                  <a:pt x="2260092" y="0"/>
                </a:moveTo>
                <a:lnTo>
                  <a:pt x="0" y="0"/>
                </a:lnTo>
                <a:lnTo>
                  <a:pt x="0" y="4343400"/>
                </a:lnTo>
                <a:lnTo>
                  <a:pt x="2323973" y="4343400"/>
                </a:lnTo>
                <a:lnTo>
                  <a:pt x="2323973" y="63881"/>
                </a:lnTo>
                <a:lnTo>
                  <a:pt x="2319020" y="38988"/>
                </a:lnTo>
                <a:lnTo>
                  <a:pt x="2305304" y="18669"/>
                </a:lnTo>
                <a:lnTo>
                  <a:pt x="2284983" y="4952"/>
                </a:lnTo>
                <a:lnTo>
                  <a:pt x="2260092" y="0"/>
                </a:lnTo>
                <a:close/>
              </a:path>
            </a:pathLst>
          </a:custGeom>
          <a:solidFill>
            <a:srgbClr val="1C1C1C"/>
          </a:solidFill>
        </p:spPr>
        <p:txBody>
          <a:bodyPr wrap="square" lIns="0" tIns="0" rIns="0" bIns="0" rtlCol="0"/>
          <a:lstStyle/>
          <a:p>
            <a:endParaRPr/>
          </a:p>
        </p:txBody>
      </p:sp>
      <p:sp>
        <p:nvSpPr>
          <p:cNvPr id="2" name="Holder 2"/>
          <p:cNvSpPr>
            <a:spLocks noGrp="1"/>
          </p:cNvSpPr>
          <p:nvPr>
            <p:ph type="ctrTitle"/>
          </p:nvPr>
        </p:nvSpPr>
        <p:spPr>
          <a:xfrm>
            <a:off x="535635" y="661161"/>
            <a:ext cx="8072729" cy="8483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A7171BD-D995-46E7-A71F-D769F967AE66}" type="datetime1">
              <a:rPr lang="en-US" smtClean="0"/>
              <a:t>9/11/2022</a:t>
            </a:fld>
            <a:endParaRPr lang="en-US"/>
          </a:p>
        </p:txBody>
      </p:sp>
      <p:sp>
        <p:nvSpPr>
          <p:cNvPr id="6" name="Holder 6"/>
          <p:cNvSpPr>
            <a:spLocks noGrp="1"/>
          </p:cNvSpPr>
          <p:nvPr>
            <p:ph type="sldNum" sz="quarter" idx="7"/>
          </p:nvPr>
        </p:nvSpPr>
        <p:spPr/>
        <p:txBody>
          <a:bodyPr lIns="0" tIns="0" rIns="0" bIns="0"/>
          <a:lstStyle>
            <a:lvl1pPr>
              <a:defRPr sz="1000" b="0" i="0">
                <a:solidFill>
                  <a:srgbClr val="A7A199"/>
                </a:solidFill>
                <a:latin typeface="Arial"/>
                <a:cs typeface="Arial"/>
              </a:defRPr>
            </a:lvl1pPr>
          </a:lstStyle>
          <a:p>
            <a:pPr marL="38100">
              <a:lnSpc>
                <a:spcPct val="100000"/>
              </a:lnSpc>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FF0000"/>
                </a:solidFill>
                <a:latin typeface="Constantia"/>
                <a:cs typeface="Constantia"/>
              </a:defRPr>
            </a:lvl1pPr>
          </a:lstStyle>
          <a:p>
            <a:endParaRPr/>
          </a:p>
        </p:txBody>
      </p:sp>
      <p:sp>
        <p:nvSpPr>
          <p:cNvPr id="3" name="Holder 3"/>
          <p:cNvSpPr>
            <a:spLocks noGrp="1"/>
          </p:cNvSpPr>
          <p:nvPr>
            <p:ph type="body" idx="1"/>
          </p:nvPr>
        </p:nvSpPr>
        <p:spPr/>
        <p:txBody>
          <a:bodyPr lIns="0" tIns="0" rIns="0" bIns="0"/>
          <a:lstStyle>
            <a:lvl1pPr>
              <a:defRPr sz="1800" b="1" i="1">
                <a:solidFill>
                  <a:schemeClr val="tx1"/>
                </a:solidFill>
                <a:latin typeface="Constantia"/>
                <a:cs typeface="Constant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341087B-7890-48D2-8008-0DF3D108CB78}" type="datetime1">
              <a:rPr lang="en-US" smtClean="0"/>
              <a:t>9/11/2022</a:t>
            </a:fld>
            <a:endParaRPr lang="en-US"/>
          </a:p>
        </p:txBody>
      </p:sp>
      <p:sp>
        <p:nvSpPr>
          <p:cNvPr id="6" name="Holder 6"/>
          <p:cNvSpPr>
            <a:spLocks noGrp="1"/>
          </p:cNvSpPr>
          <p:nvPr>
            <p:ph type="sldNum" sz="quarter" idx="7"/>
          </p:nvPr>
        </p:nvSpPr>
        <p:spPr/>
        <p:txBody>
          <a:bodyPr lIns="0" tIns="0" rIns="0" bIns="0"/>
          <a:lstStyle>
            <a:lvl1pPr>
              <a:defRPr sz="1000" b="0" i="0">
                <a:solidFill>
                  <a:srgbClr val="A7A199"/>
                </a:solidFill>
                <a:latin typeface="Arial"/>
                <a:cs typeface="Arial"/>
              </a:defRPr>
            </a:lvl1pPr>
          </a:lstStyle>
          <a:p>
            <a:pPr marL="38100">
              <a:lnSpc>
                <a:spcPct val="100000"/>
              </a:lnSpc>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E1DED1"/>
          </a:solidFill>
        </p:spPr>
        <p:txBody>
          <a:bodyPr wrap="square" lIns="0" tIns="0" rIns="0" bIns="0" rtlCol="0"/>
          <a:lstStyle/>
          <a:p>
            <a:endParaRPr/>
          </a:p>
        </p:txBody>
      </p:sp>
      <p:sp>
        <p:nvSpPr>
          <p:cNvPr id="17" name="bk object 17"/>
          <p:cNvSpPr/>
          <p:nvPr/>
        </p:nvSpPr>
        <p:spPr>
          <a:xfrm>
            <a:off x="220979" y="295656"/>
            <a:ext cx="8700516" cy="6365748"/>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304800" y="329184"/>
            <a:ext cx="8532876" cy="6196584"/>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304800" y="329184"/>
            <a:ext cx="8532495" cy="6196965"/>
          </a:xfrm>
          <a:custGeom>
            <a:avLst/>
            <a:gdLst/>
            <a:ahLst/>
            <a:cxnLst/>
            <a:rect l="l" t="t" r="r" b="b"/>
            <a:pathLst>
              <a:path w="8532495" h="6196965">
                <a:moveTo>
                  <a:pt x="0" y="128905"/>
                </a:moveTo>
                <a:lnTo>
                  <a:pt x="10134" y="78740"/>
                </a:lnTo>
                <a:lnTo>
                  <a:pt x="37769" y="37719"/>
                </a:lnTo>
                <a:lnTo>
                  <a:pt x="78765" y="10160"/>
                </a:lnTo>
                <a:lnTo>
                  <a:pt x="128955" y="0"/>
                </a:lnTo>
                <a:lnTo>
                  <a:pt x="8403463" y="0"/>
                </a:lnTo>
                <a:lnTo>
                  <a:pt x="8453628" y="10160"/>
                </a:lnTo>
                <a:lnTo>
                  <a:pt x="8494649" y="37719"/>
                </a:lnTo>
                <a:lnTo>
                  <a:pt x="8522335" y="78740"/>
                </a:lnTo>
                <a:lnTo>
                  <a:pt x="8532495" y="128905"/>
                </a:lnTo>
                <a:lnTo>
                  <a:pt x="8532495" y="6067501"/>
                </a:lnTo>
                <a:lnTo>
                  <a:pt x="8522335" y="6117678"/>
                </a:lnTo>
                <a:lnTo>
                  <a:pt x="8494649" y="6158674"/>
                </a:lnTo>
                <a:lnTo>
                  <a:pt x="8453628" y="6186309"/>
                </a:lnTo>
                <a:lnTo>
                  <a:pt x="8403463" y="6196444"/>
                </a:lnTo>
                <a:lnTo>
                  <a:pt x="128955" y="6196444"/>
                </a:lnTo>
                <a:lnTo>
                  <a:pt x="78765" y="6186309"/>
                </a:lnTo>
                <a:lnTo>
                  <a:pt x="37769" y="6158674"/>
                </a:lnTo>
                <a:lnTo>
                  <a:pt x="10134" y="6117678"/>
                </a:lnTo>
                <a:lnTo>
                  <a:pt x="0" y="6067501"/>
                </a:lnTo>
                <a:lnTo>
                  <a:pt x="0" y="128905"/>
                </a:lnTo>
                <a:close/>
              </a:path>
            </a:pathLst>
          </a:custGeom>
          <a:ln w="12700">
            <a:solidFill>
              <a:srgbClr val="A2A1A1"/>
            </a:solidFill>
          </a:ln>
        </p:spPr>
        <p:txBody>
          <a:bodyPr wrap="square" lIns="0" tIns="0" rIns="0" bIns="0" rtlCol="0"/>
          <a:lstStyle/>
          <a:p>
            <a:endParaRPr/>
          </a:p>
        </p:txBody>
      </p:sp>
      <p:sp>
        <p:nvSpPr>
          <p:cNvPr id="20" name="bk object 20"/>
          <p:cNvSpPr/>
          <p:nvPr/>
        </p:nvSpPr>
        <p:spPr>
          <a:xfrm>
            <a:off x="6400800" y="434340"/>
            <a:ext cx="2324100" cy="4343400"/>
          </a:xfrm>
          <a:custGeom>
            <a:avLst/>
            <a:gdLst/>
            <a:ahLst/>
            <a:cxnLst/>
            <a:rect l="l" t="t" r="r" b="b"/>
            <a:pathLst>
              <a:path w="2324100" h="4343400">
                <a:moveTo>
                  <a:pt x="2260092" y="0"/>
                </a:moveTo>
                <a:lnTo>
                  <a:pt x="0" y="0"/>
                </a:lnTo>
                <a:lnTo>
                  <a:pt x="0" y="4343400"/>
                </a:lnTo>
                <a:lnTo>
                  <a:pt x="2323973" y="4343400"/>
                </a:lnTo>
                <a:lnTo>
                  <a:pt x="2323973" y="63881"/>
                </a:lnTo>
                <a:lnTo>
                  <a:pt x="2319020" y="38988"/>
                </a:lnTo>
                <a:lnTo>
                  <a:pt x="2305304" y="18669"/>
                </a:lnTo>
                <a:lnTo>
                  <a:pt x="2284983" y="4952"/>
                </a:lnTo>
                <a:lnTo>
                  <a:pt x="2260092" y="0"/>
                </a:lnTo>
                <a:close/>
              </a:path>
            </a:pathLst>
          </a:custGeom>
          <a:solidFill>
            <a:srgbClr val="1C1C1C"/>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rgbClr val="FF0000"/>
                </a:solidFill>
                <a:latin typeface="Constantia"/>
                <a:cs typeface="Constanti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F709B31-4518-44FA-BC98-151188F5D289}" type="datetime1">
              <a:rPr lang="en-US" smtClean="0"/>
              <a:t>9/11/2022</a:t>
            </a:fld>
            <a:endParaRPr lang="en-US"/>
          </a:p>
        </p:txBody>
      </p:sp>
      <p:sp>
        <p:nvSpPr>
          <p:cNvPr id="7" name="Holder 7"/>
          <p:cNvSpPr>
            <a:spLocks noGrp="1"/>
          </p:cNvSpPr>
          <p:nvPr>
            <p:ph type="sldNum" sz="quarter" idx="7"/>
          </p:nvPr>
        </p:nvSpPr>
        <p:spPr/>
        <p:txBody>
          <a:bodyPr lIns="0" tIns="0" rIns="0" bIns="0"/>
          <a:lstStyle>
            <a:lvl1pPr>
              <a:defRPr sz="1000" b="0" i="0">
                <a:solidFill>
                  <a:srgbClr val="A7A199"/>
                </a:solidFill>
                <a:latin typeface="Arial"/>
                <a:cs typeface="Arial"/>
              </a:defRPr>
            </a:lvl1pPr>
          </a:lstStyle>
          <a:p>
            <a:pPr marL="38100">
              <a:lnSpc>
                <a:spcPct val="100000"/>
              </a:lnSpc>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FF0000"/>
                </a:solidFill>
                <a:latin typeface="Constantia"/>
                <a:cs typeface="Constant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351123C-FC5E-48DE-A45B-AD2920EEFC03}" type="datetime1">
              <a:rPr lang="en-US" smtClean="0"/>
              <a:t>9/11/2022</a:t>
            </a:fld>
            <a:endParaRPr lang="en-US"/>
          </a:p>
        </p:txBody>
      </p:sp>
      <p:sp>
        <p:nvSpPr>
          <p:cNvPr id="5" name="Holder 5"/>
          <p:cNvSpPr>
            <a:spLocks noGrp="1"/>
          </p:cNvSpPr>
          <p:nvPr>
            <p:ph type="sldNum" sz="quarter" idx="7"/>
          </p:nvPr>
        </p:nvSpPr>
        <p:spPr/>
        <p:txBody>
          <a:bodyPr lIns="0" tIns="0" rIns="0" bIns="0"/>
          <a:lstStyle>
            <a:lvl1pPr>
              <a:defRPr sz="1000" b="0" i="0">
                <a:solidFill>
                  <a:srgbClr val="A7A199"/>
                </a:solidFill>
                <a:latin typeface="Arial"/>
                <a:cs typeface="Arial"/>
              </a:defRPr>
            </a:lvl1pPr>
          </a:lstStyle>
          <a:p>
            <a:pPr marL="38100">
              <a:lnSpc>
                <a:spcPct val="100000"/>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E1DED1"/>
          </a:solidFill>
        </p:spPr>
        <p:txBody>
          <a:bodyPr wrap="square" lIns="0" tIns="0" rIns="0" bIns="0" rtlCol="0"/>
          <a:lstStyle/>
          <a:p>
            <a:endParaRPr/>
          </a:p>
        </p:txBody>
      </p:sp>
      <p:sp>
        <p:nvSpPr>
          <p:cNvPr id="17" name="bk object 17"/>
          <p:cNvSpPr/>
          <p:nvPr/>
        </p:nvSpPr>
        <p:spPr>
          <a:xfrm>
            <a:off x="220979" y="295656"/>
            <a:ext cx="8700516" cy="6365748"/>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304800" y="329184"/>
            <a:ext cx="8532876" cy="6196584"/>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304800" y="329184"/>
            <a:ext cx="8532495" cy="6196965"/>
          </a:xfrm>
          <a:custGeom>
            <a:avLst/>
            <a:gdLst/>
            <a:ahLst/>
            <a:cxnLst/>
            <a:rect l="l" t="t" r="r" b="b"/>
            <a:pathLst>
              <a:path w="8532495" h="6196965">
                <a:moveTo>
                  <a:pt x="0" y="128905"/>
                </a:moveTo>
                <a:lnTo>
                  <a:pt x="10134" y="78740"/>
                </a:lnTo>
                <a:lnTo>
                  <a:pt x="37769" y="37719"/>
                </a:lnTo>
                <a:lnTo>
                  <a:pt x="78765" y="10160"/>
                </a:lnTo>
                <a:lnTo>
                  <a:pt x="128955" y="0"/>
                </a:lnTo>
                <a:lnTo>
                  <a:pt x="8403463" y="0"/>
                </a:lnTo>
                <a:lnTo>
                  <a:pt x="8453628" y="10160"/>
                </a:lnTo>
                <a:lnTo>
                  <a:pt x="8494649" y="37719"/>
                </a:lnTo>
                <a:lnTo>
                  <a:pt x="8522335" y="78740"/>
                </a:lnTo>
                <a:lnTo>
                  <a:pt x="8532495" y="128905"/>
                </a:lnTo>
                <a:lnTo>
                  <a:pt x="8532495" y="6067501"/>
                </a:lnTo>
                <a:lnTo>
                  <a:pt x="8522335" y="6117678"/>
                </a:lnTo>
                <a:lnTo>
                  <a:pt x="8494649" y="6158674"/>
                </a:lnTo>
                <a:lnTo>
                  <a:pt x="8453628" y="6186309"/>
                </a:lnTo>
                <a:lnTo>
                  <a:pt x="8403463" y="6196444"/>
                </a:lnTo>
                <a:lnTo>
                  <a:pt x="128955" y="6196444"/>
                </a:lnTo>
                <a:lnTo>
                  <a:pt x="78765" y="6186309"/>
                </a:lnTo>
                <a:lnTo>
                  <a:pt x="37769" y="6158674"/>
                </a:lnTo>
                <a:lnTo>
                  <a:pt x="10134" y="6117678"/>
                </a:lnTo>
                <a:lnTo>
                  <a:pt x="0" y="6067501"/>
                </a:lnTo>
                <a:lnTo>
                  <a:pt x="0" y="128905"/>
                </a:lnTo>
                <a:close/>
              </a:path>
            </a:pathLst>
          </a:custGeom>
          <a:ln w="12700">
            <a:solidFill>
              <a:srgbClr val="A2A1A1"/>
            </a:solidFill>
          </a:ln>
        </p:spPr>
        <p:txBody>
          <a:bodyPr wrap="square" lIns="0" tIns="0" rIns="0" bIns="0" rtlCol="0"/>
          <a:lstStyle/>
          <a:p>
            <a:endParaRPr/>
          </a:p>
        </p:txBody>
      </p:sp>
      <p:sp>
        <p:nvSpPr>
          <p:cNvPr id="20" name="bk object 20"/>
          <p:cNvSpPr/>
          <p:nvPr/>
        </p:nvSpPr>
        <p:spPr>
          <a:xfrm>
            <a:off x="6400800" y="434340"/>
            <a:ext cx="2324100" cy="4343400"/>
          </a:xfrm>
          <a:custGeom>
            <a:avLst/>
            <a:gdLst/>
            <a:ahLst/>
            <a:cxnLst/>
            <a:rect l="l" t="t" r="r" b="b"/>
            <a:pathLst>
              <a:path w="2324100" h="4343400">
                <a:moveTo>
                  <a:pt x="2260092" y="0"/>
                </a:moveTo>
                <a:lnTo>
                  <a:pt x="0" y="0"/>
                </a:lnTo>
                <a:lnTo>
                  <a:pt x="0" y="4343400"/>
                </a:lnTo>
                <a:lnTo>
                  <a:pt x="2323973" y="4343400"/>
                </a:lnTo>
                <a:lnTo>
                  <a:pt x="2323973" y="63881"/>
                </a:lnTo>
                <a:lnTo>
                  <a:pt x="2319020" y="38988"/>
                </a:lnTo>
                <a:lnTo>
                  <a:pt x="2305304" y="18669"/>
                </a:lnTo>
                <a:lnTo>
                  <a:pt x="2284983" y="4952"/>
                </a:lnTo>
                <a:lnTo>
                  <a:pt x="2260092" y="0"/>
                </a:lnTo>
                <a:close/>
              </a:path>
            </a:pathLst>
          </a:custGeom>
          <a:solidFill>
            <a:srgbClr val="1C1C1C"/>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E33E8190-90A6-4B2E-A4CA-BE68D9211DBF}" type="datetime1">
              <a:rPr lang="en-US" smtClean="0"/>
              <a:t>9/11/2022</a:t>
            </a:fld>
            <a:endParaRPr lang="en-US"/>
          </a:p>
        </p:txBody>
      </p:sp>
      <p:sp>
        <p:nvSpPr>
          <p:cNvPr id="4" name="Holder 4"/>
          <p:cNvSpPr>
            <a:spLocks noGrp="1"/>
          </p:cNvSpPr>
          <p:nvPr>
            <p:ph type="sldNum" sz="quarter" idx="7"/>
          </p:nvPr>
        </p:nvSpPr>
        <p:spPr/>
        <p:txBody>
          <a:bodyPr lIns="0" tIns="0" rIns="0" bIns="0"/>
          <a:lstStyle>
            <a:lvl1pPr>
              <a:defRPr sz="1000" b="0" i="0">
                <a:solidFill>
                  <a:srgbClr val="A7A199"/>
                </a:solidFill>
                <a:latin typeface="Arial"/>
                <a:cs typeface="Arial"/>
              </a:defRPr>
            </a:lvl1pPr>
          </a:lstStyle>
          <a:p>
            <a:pPr marL="38100">
              <a:lnSpc>
                <a:spcPct val="100000"/>
              </a:lnSpc>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E1DED1"/>
          </a:solidFill>
        </p:spPr>
        <p:txBody>
          <a:bodyPr wrap="square" lIns="0" tIns="0" rIns="0" bIns="0" rtlCol="0"/>
          <a:lstStyle/>
          <a:p>
            <a:endParaRPr/>
          </a:p>
        </p:txBody>
      </p:sp>
      <p:sp>
        <p:nvSpPr>
          <p:cNvPr id="17" name="bk object 17"/>
          <p:cNvSpPr/>
          <p:nvPr/>
        </p:nvSpPr>
        <p:spPr>
          <a:xfrm>
            <a:off x="220979" y="295656"/>
            <a:ext cx="8700516" cy="6365748"/>
          </a:xfrm>
          <a:prstGeom prst="rect">
            <a:avLst/>
          </a:prstGeom>
          <a:blipFill>
            <a:blip r:embed="rId7" cstate="print"/>
            <a:stretch>
              <a:fillRect/>
            </a:stretch>
          </a:blipFill>
        </p:spPr>
        <p:txBody>
          <a:bodyPr wrap="square" lIns="0" tIns="0" rIns="0" bIns="0" rtlCol="0"/>
          <a:lstStyle/>
          <a:p>
            <a:endParaRPr/>
          </a:p>
        </p:txBody>
      </p:sp>
      <p:sp>
        <p:nvSpPr>
          <p:cNvPr id="18" name="bk object 18"/>
          <p:cNvSpPr/>
          <p:nvPr/>
        </p:nvSpPr>
        <p:spPr>
          <a:xfrm>
            <a:off x="304800" y="329184"/>
            <a:ext cx="8532876" cy="6196584"/>
          </a:xfrm>
          <a:prstGeom prst="rect">
            <a:avLst/>
          </a:prstGeom>
          <a:blipFill>
            <a:blip r:embed="rId8" cstate="print"/>
            <a:stretch>
              <a:fillRect/>
            </a:stretch>
          </a:blipFill>
        </p:spPr>
        <p:txBody>
          <a:bodyPr wrap="square" lIns="0" tIns="0" rIns="0" bIns="0" rtlCol="0"/>
          <a:lstStyle/>
          <a:p>
            <a:endParaRPr/>
          </a:p>
        </p:txBody>
      </p:sp>
      <p:sp>
        <p:nvSpPr>
          <p:cNvPr id="19" name="bk object 19"/>
          <p:cNvSpPr/>
          <p:nvPr/>
        </p:nvSpPr>
        <p:spPr>
          <a:xfrm>
            <a:off x="304800" y="329184"/>
            <a:ext cx="8532495" cy="6196965"/>
          </a:xfrm>
          <a:custGeom>
            <a:avLst/>
            <a:gdLst/>
            <a:ahLst/>
            <a:cxnLst/>
            <a:rect l="l" t="t" r="r" b="b"/>
            <a:pathLst>
              <a:path w="8532495" h="6196965">
                <a:moveTo>
                  <a:pt x="0" y="128905"/>
                </a:moveTo>
                <a:lnTo>
                  <a:pt x="10134" y="78740"/>
                </a:lnTo>
                <a:lnTo>
                  <a:pt x="37769" y="37719"/>
                </a:lnTo>
                <a:lnTo>
                  <a:pt x="78765" y="10160"/>
                </a:lnTo>
                <a:lnTo>
                  <a:pt x="128955" y="0"/>
                </a:lnTo>
                <a:lnTo>
                  <a:pt x="8403463" y="0"/>
                </a:lnTo>
                <a:lnTo>
                  <a:pt x="8453628" y="10160"/>
                </a:lnTo>
                <a:lnTo>
                  <a:pt x="8494649" y="37719"/>
                </a:lnTo>
                <a:lnTo>
                  <a:pt x="8522335" y="78740"/>
                </a:lnTo>
                <a:lnTo>
                  <a:pt x="8532495" y="128905"/>
                </a:lnTo>
                <a:lnTo>
                  <a:pt x="8532495" y="6067501"/>
                </a:lnTo>
                <a:lnTo>
                  <a:pt x="8522335" y="6117678"/>
                </a:lnTo>
                <a:lnTo>
                  <a:pt x="8494649" y="6158674"/>
                </a:lnTo>
                <a:lnTo>
                  <a:pt x="8453628" y="6186309"/>
                </a:lnTo>
                <a:lnTo>
                  <a:pt x="8403463" y="6196444"/>
                </a:lnTo>
                <a:lnTo>
                  <a:pt x="128955" y="6196444"/>
                </a:lnTo>
                <a:lnTo>
                  <a:pt x="78765" y="6186309"/>
                </a:lnTo>
                <a:lnTo>
                  <a:pt x="37769" y="6158674"/>
                </a:lnTo>
                <a:lnTo>
                  <a:pt x="10134" y="6117678"/>
                </a:lnTo>
                <a:lnTo>
                  <a:pt x="0" y="6067501"/>
                </a:lnTo>
                <a:lnTo>
                  <a:pt x="0" y="128905"/>
                </a:lnTo>
                <a:close/>
              </a:path>
            </a:pathLst>
          </a:custGeom>
          <a:ln w="12700">
            <a:solidFill>
              <a:srgbClr val="A2A1A1"/>
            </a:solidFill>
          </a:ln>
        </p:spPr>
        <p:txBody>
          <a:bodyPr wrap="square" lIns="0" tIns="0" rIns="0" bIns="0" rtlCol="0"/>
          <a:lstStyle/>
          <a:p>
            <a:endParaRPr/>
          </a:p>
        </p:txBody>
      </p:sp>
      <p:sp>
        <p:nvSpPr>
          <p:cNvPr id="2" name="Holder 2"/>
          <p:cNvSpPr>
            <a:spLocks noGrp="1"/>
          </p:cNvSpPr>
          <p:nvPr>
            <p:ph type="title"/>
          </p:nvPr>
        </p:nvSpPr>
        <p:spPr>
          <a:xfrm>
            <a:off x="535635" y="393572"/>
            <a:ext cx="7543165" cy="3150870"/>
          </a:xfrm>
          <a:prstGeom prst="rect">
            <a:avLst/>
          </a:prstGeom>
        </p:spPr>
        <p:txBody>
          <a:bodyPr wrap="square" lIns="0" tIns="0" rIns="0" bIns="0">
            <a:spAutoFit/>
          </a:bodyPr>
          <a:lstStyle>
            <a:lvl1pPr>
              <a:defRPr sz="3600" b="1" i="0">
                <a:solidFill>
                  <a:srgbClr val="FF0000"/>
                </a:solidFill>
                <a:latin typeface="Constantia"/>
                <a:cs typeface="Constantia"/>
              </a:defRPr>
            </a:lvl1pPr>
          </a:lstStyle>
          <a:p>
            <a:endParaRPr/>
          </a:p>
        </p:txBody>
      </p:sp>
      <p:sp>
        <p:nvSpPr>
          <p:cNvPr id="3" name="Holder 3"/>
          <p:cNvSpPr>
            <a:spLocks noGrp="1"/>
          </p:cNvSpPr>
          <p:nvPr>
            <p:ph type="body" idx="1"/>
          </p:nvPr>
        </p:nvSpPr>
        <p:spPr>
          <a:xfrm>
            <a:off x="535635" y="1217421"/>
            <a:ext cx="5607050" cy="4724400"/>
          </a:xfrm>
          <a:prstGeom prst="rect">
            <a:avLst/>
          </a:prstGeom>
        </p:spPr>
        <p:txBody>
          <a:bodyPr wrap="square" lIns="0" tIns="0" rIns="0" bIns="0">
            <a:spAutoFit/>
          </a:bodyPr>
          <a:lstStyle>
            <a:lvl1pPr>
              <a:defRPr sz="1800" b="1" i="1">
                <a:solidFill>
                  <a:schemeClr val="tx1"/>
                </a:solidFill>
                <a:latin typeface="Constantia"/>
                <a:cs typeface="Constanti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C6370B87-7C78-42DC-BE4A-36CEC5F5E21A}" type="datetime1">
              <a:rPr lang="en-US" smtClean="0"/>
              <a:t>9/11/2022</a:t>
            </a:fld>
            <a:endParaRPr lang="en-US"/>
          </a:p>
        </p:txBody>
      </p:sp>
      <p:sp>
        <p:nvSpPr>
          <p:cNvPr id="6" name="Holder 6"/>
          <p:cNvSpPr>
            <a:spLocks noGrp="1"/>
          </p:cNvSpPr>
          <p:nvPr>
            <p:ph type="sldNum" sz="quarter" idx="7"/>
          </p:nvPr>
        </p:nvSpPr>
        <p:spPr>
          <a:xfrm>
            <a:off x="8537447" y="6274199"/>
            <a:ext cx="216534" cy="319404"/>
          </a:xfrm>
          <a:prstGeom prst="rect">
            <a:avLst/>
          </a:prstGeom>
        </p:spPr>
        <p:txBody>
          <a:bodyPr wrap="square" lIns="0" tIns="0" rIns="0" bIns="0">
            <a:spAutoFit/>
          </a:bodyPr>
          <a:lstStyle>
            <a:lvl1pPr>
              <a:defRPr sz="1000" b="0" i="0">
                <a:solidFill>
                  <a:srgbClr val="A7A199"/>
                </a:solidFill>
                <a:latin typeface="Arial"/>
                <a:cs typeface="Arial"/>
              </a:defRPr>
            </a:lvl1pPr>
          </a:lstStyle>
          <a:p>
            <a:pPr marL="38100">
              <a:lnSpc>
                <a:spcPct val="100000"/>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akelleyrev@aol.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9100" y="434340"/>
            <a:ext cx="8305800" cy="3108960"/>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3048000" y="709153"/>
            <a:ext cx="5438140" cy="1658274"/>
          </a:xfrm>
          <a:prstGeom prst="rect">
            <a:avLst/>
          </a:prstGeom>
        </p:spPr>
        <p:txBody>
          <a:bodyPr vert="horz" wrap="square" lIns="0" tIns="635" rIns="0" bIns="0" rtlCol="0">
            <a:spAutoFit/>
          </a:bodyPr>
          <a:lstStyle/>
          <a:p>
            <a:pPr marL="12700" marR="5080" indent="1273810" algn="r">
              <a:lnSpc>
                <a:spcPct val="102000"/>
              </a:lnSpc>
              <a:spcBef>
                <a:spcPts val="5"/>
              </a:spcBef>
            </a:pPr>
            <a:r>
              <a:rPr lang="en-US" sz="5400" b="0" spc="-105" dirty="0">
                <a:solidFill>
                  <a:srgbClr val="FF8D3C"/>
                </a:solidFill>
                <a:latin typeface="Arial Black"/>
                <a:cs typeface="Arial Black"/>
              </a:rPr>
              <a:t>Serving in the Shadows</a:t>
            </a:r>
            <a:r>
              <a:rPr sz="5400" b="0" dirty="0">
                <a:solidFill>
                  <a:srgbClr val="FF8D3C"/>
                </a:solidFill>
                <a:latin typeface="Arial Black"/>
                <a:cs typeface="Arial Black"/>
              </a:rPr>
              <a:t>!  </a:t>
            </a:r>
            <a:endParaRPr sz="5400" dirty="0">
              <a:latin typeface="Verdana"/>
              <a:cs typeface="Verdana"/>
            </a:endParaRPr>
          </a:p>
        </p:txBody>
      </p:sp>
      <p:sp>
        <p:nvSpPr>
          <p:cNvPr id="7" name="object 7"/>
          <p:cNvSpPr txBox="1"/>
          <p:nvPr/>
        </p:nvSpPr>
        <p:spPr>
          <a:xfrm>
            <a:off x="812548" y="2668600"/>
            <a:ext cx="7523606" cy="2115323"/>
          </a:xfrm>
          <a:prstGeom prst="rect">
            <a:avLst/>
          </a:prstGeom>
        </p:spPr>
        <p:txBody>
          <a:bodyPr vert="horz" wrap="square" lIns="0" tIns="62865" rIns="0" bIns="0" rtlCol="0">
            <a:spAutoFit/>
          </a:bodyPr>
          <a:lstStyle/>
          <a:p>
            <a:pPr marL="372110" marR="5080" indent="316865" algn="r">
              <a:lnSpc>
                <a:spcPts val="3000"/>
              </a:lnSpc>
              <a:spcBef>
                <a:spcPts val="495"/>
              </a:spcBef>
            </a:pPr>
            <a:r>
              <a:rPr lang="en-US" sz="2800" spc="-20" dirty="0">
                <a:latin typeface="Constantia"/>
                <a:cs typeface="Constantia"/>
              </a:rPr>
              <a:t>Reverend </a:t>
            </a:r>
            <a:r>
              <a:rPr sz="2800" spc="-20" dirty="0">
                <a:latin typeface="Constantia"/>
                <a:cs typeface="Constantia"/>
              </a:rPr>
              <a:t>Anthony </a:t>
            </a:r>
            <a:r>
              <a:rPr sz="2800" spc="-25" dirty="0">
                <a:latin typeface="Constantia"/>
                <a:cs typeface="Constantia"/>
              </a:rPr>
              <a:t>Kelley</a:t>
            </a:r>
            <a:r>
              <a:rPr lang="en-US" sz="2800" spc="-25" dirty="0">
                <a:latin typeface="Constantia"/>
                <a:cs typeface="Constantia"/>
              </a:rPr>
              <a:t>*</a:t>
            </a:r>
            <a:r>
              <a:rPr sz="2800" spc="-204" dirty="0">
                <a:latin typeface="Constantia"/>
                <a:cs typeface="Constantia"/>
              </a:rPr>
              <a:t> </a:t>
            </a:r>
            <a:endParaRPr lang="en-US" sz="2800" spc="-204" dirty="0">
              <a:latin typeface="Constantia"/>
              <a:cs typeface="Constantia"/>
            </a:endParaRPr>
          </a:p>
          <a:p>
            <a:pPr marL="372110" marR="5080" indent="316865" algn="r">
              <a:lnSpc>
                <a:spcPts val="3000"/>
              </a:lnSpc>
              <a:spcBef>
                <a:spcPts val="495"/>
              </a:spcBef>
            </a:pPr>
            <a:r>
              <a:rPr sz="2800" spc="-15" dirty="0">
                <a:latin typeface="Constantia"/>
                <a:cs typeface="Constantia"/>
              </a:rPr>
              <a:t>Crime</a:t>
            </a:r>
            <a:r>
              <a:rPr sz="2800" spc="-130" dirty="0">
                <a:latin typeface="Constantia"/>
                <a:cs typeface="Constantia"/>
              </a:rPr>
              <a:t> </a:t>
            </a:r>
            <a:r>
              <a:rPr sz="2800" spc="-25" dirty="0">
                <a:latin typeface="Constantia"/>
                <a:cs typeface="Constantia"/>
              </a:rPr>
              <a:t>Prevention, </a:t>
            </a:r>
            <a:r>
              <a:rPr sz="2800" spc="-5" dirty="0">
                <a:latin typeface="Constantia"/>
                <a:cs typeface="Constantia"/>
              </a:rPr>
              <a:t>Prison Ministry</a:t>
            </a:r>
            <a:r>
              <a:rPr sz="2800" spc="-515" dirty="0">
                <a:latin typeface="Constantia"/>
                <a:cs typeface="Constantia"/>
              </a:rPr>
              <a:t> </a:t>
            </a:r>
            <a:r>
              <a:rPr lang="en-US" sz="2800" spc="-515" dirty="0">
                <a:latin typeface="Constantia"/>
                <a:cs typeface="Constantia"/>
              </a:rPr>
              <a:t>  </a:t>
            </a:r>
            <a:r>
              <a:rPr sz="2800" spc="-5" dirty="0">
                <a:latin typeface="Constantia"/>
                <a:cs typeface="Constantia"/>
              </a:rPr>
              <a:t>and Criminal </a:t>
            </a:r>
            <a:r>
              <a:rPr sz="2800" spc="-40" dirty="0">
                <a:latin typeface="Constantia"/>
                <a:cs typeface="Constantia"/>
              </a:rPr>
              <a:t>Justic</a:t>
            </a:r>
            <a:r>
              <a:rPr lang="en-US" sz="2800" spc="-40" dirty="0">
                <a:latin typeface="Constantia"/>
                <a:cs typeface="Constantia"/>
              </a:rPr>
              <a:t>e </a:t>
            </a:r>
            <a:r>
              <a:rPr sz="2800" spc="-55" dirty="0">
                <a:latin typeface="Constantia"/>
                <a:cs typeface="Constantia"/>
              </a:rPr>
              <a:t>Training</a:t>
            </a:r>
            <a:r>
              <a:rPr sz="2800" spc="-200" dirty="0">
                <a:latin typeface="Constantia"/>
                <a:cs typeface="Constantia"/>
              </a:rPr>
              <a:t> </a:t>
            </a:r>
            <a:r>
              <a:rPr lang="en-US" sz="2800" spc="-55" dirty="0">
                <a:latin typeface="Constantia"/>
                <a:cs typeface="Constantia"/>
              </a:rPr>
              <a:t>Course</a:t>
            </a:r>
          </a:p>
          <a:p>
            <a:pPr marL="372110" marR="5080" indent="316865" algn="r">
              <a:lnSpc>
                <a:spcPts val="3000"/>
              </a:lnSpc>
              <a:spcBef>
                <a:spcPts val="495"/>
              </a:spcBef>
            </a:pPr>
            <a:r>
              <a:rPr lang="en-US" sz="4400" b="1" spc="-55" dirty="0">
                <a:solidFill>
                  <a:srgbClr val="00B050"/>
                </a:solidFill>
                <a:latin typeface="Constantia"/>
                <a:cs typeface="Constantia"/>
              </a:rPr>
              <a:t>230</a:t>
            </a:r>
            <a:r>
              <a:rPr lang="en-US" sz="4000" b="1" spc="-55" dirty="0">
                <a:solidFill>
                  <a:srgbClr val="00B050"/>
                </a:solidFill>
                <a:latin typeface="Constantia"/>
                <a:cs typeface="Constantia"/>
              </a:rPr>
              <a:t> </a:t>
            </a:r>
            <a:r>
              <a:rPr lang="en-US" sz="2800" b="1" spc="-55" dirty="0">
                <a:solidFill>
                  <a:srgbClr val="00B050"/>
                </a:solidFill>
                <a:latin typeface="Constantia"/>
                <a:cs typeface="Constantia"/>
              </a:rPr>
              <a:t>PAGE -THIRTEEN MODULE CURRICULUM</a:t>
            </a:r>
            <a:endParaRPr lang="en-US" sz="2800" b="1" dirty="0">
              <a:solidFill>
                <a:srgbClr val="00B050"/>
              </a:solidFill>
              <a:latin typeface="Constantia"/>
              <a:cs typeface="Constantia"/>
            </a:endParaRPr>
          </a:p>
        </p:txBody>
      </p:sp>
      <p:sp>
        <p:nvSpPr>
          <p:cNvPr id="8" name="object 8"/>
          <p:cNvSpPr txBox="1"/>
          <p:nvPr/>
        </p:nvSpPr>
        <p:spPr>
          <a:xfrm>
            <a:off x="822960" y="5245100"/>
            <a:ext cx="7508493" cy="884858"/>
          </a:xfrm>
          <a:prstGeom prst="rect">
            <a:avLst/>
          </a:prstGeom>
        </p:spPr>
        <p:txBody>
          <a:bodyPr vert="horz" wrap="square" lIns="0" tIns="12700" rIns="0" bIns="0" rtlCol="0">
            <a:spAutoFit/>
          </a:bodyPr>
          <a:lstStyle/>
          <a:p>
            <a:pPr marL="677545" marR="5080" indent="-664845" algn="ctr">
              <a:lnSpc>
                <a:spcPct val="100000"/>
              </a:lnSpc>
              <a:spcBef>
                <a:spcPts val="100"/>
              </a:spcBef>
            </a:pPr>
            <a:r>
              <a:rPr sz="1800" b="1" i="1" dirty="0">
                <a:solidFill>
                  <a:srgbClr val="FF0000"/>
                </a:solidFill>
                <a:latin typeface="Constantia"/>
                <a:cs typeface="Constantia"/>
              </a:rPr>
              <a:t>“…if </a:t>
            </a:r>
            <a:r>
              <a:rPr sz="1800" b="1" i="1" spc="-10" dirty="0">
                <a:solidFill>
                  <a:srgbClr val="FF0000"/>
                </a:solidFill>
                <a:latin typeface="Constantia"/>
                <a:cs typeface="Constantia"/>
              </a:rPr>
              <a:t>any person </a:t>
            </a:r>
            <a:r>
              <a:rPr sz="1800" b="1" i="1" spc="-5" dirty="0">
                <a:solidFill>
                  <a:srgbClr val="FF0000"/>
                </a:solidFill>
                <a:latin typeface="Constantia"/>
                <a:cs typeface="Constantia"/>
              </a:rPr>
              <a:t>be </a:t>
            </a:r>
            <a:r>
              <a:rPr sz="1800" b="1" i="1" spc="-20" dirty="0">
                <a:solidFill>
                  <a:srgbClr val="FF0000"/>
                </a:solidFill>
                <a:latin typeface="Constantia"/>
                <a:cs typeface="Constantia"/>
              </a:rPr>
              <a:t>overtaken </a:t>
            </a:r>
            <a:r>
              <a:rPr sz="1800" b="1" i="1" dirty="0">
                <a:solidFill>
                  <a:srgbClr val="FF0000"/>
                </a:solidFill>
                <a:latin typeface="Constantia"/>
                <a:cs typeface="Constantia"/>
              </a:rPr>
              <a:t>in </a:t>
            </a:r>
            <a:r>
              <a:rPr sz="1800" b="1" i="1" spc="-15" dirty="0">
                <a:solidFill>
                  <a:srgbClr val="FF0000"/>
                </a:solidFill>
                <a:latin typeface="Constantia"/>
                <a:cs typeface="Constantia"/>
              </a:rPr>
              <a:t>any </a:t>
            </a:r>
            <a:r>
              <a:rPr sz="1800" b="1" i="1" spc="-10" dirty="0">
                <a:solidFill>
                  <a:srgbClr val="FF0000"/>
                </a:solidFill>
                <a:latin typeface="Constantia"/>
                <a:cs typeface="Constantia"/>
              </a:rPr>
              <a:t>trespass…restore  </a:t>
            </a:r>
            <a:r>
              <a:rPr sz="1800" b="1" i="1" spc="-5" dirty="0">
                <a:solidFill>
                  <a:srgbClr val="FF0000"/>
                </a:solidFill>
                <a:latin typeface="Constantia"/>
                <a:cs typeface="Constantia"/>
              </a:rPr>
              <a:t>him/her in </a:t>
            </a:r>
            <a:r>
              <a:rPr sz="1800" b="1" i="1" dirty="0">
                <a:solidFill>
                  <a:srgbClr val="FF0000"/>
                </a:solidFill>
                <a:latin typeface="Constantia"/>
                <a:cs typeface="Constantia"/>
              </a:rPr>
              <a:t>a </a:t>
            </a:r>
            <a:r>
              <a:rPr sz="1800" b="1" i="1" spc="-10" dirty="0">
                <a:solidFill>
                  <a:srgbClr val="FF0000"/>
                </a:solidFill>
                <a:latin typeface="Constantia"/>
                <a:cs typeface="Constantia"/>
              </a:rPr>
              <a:t>spirit </a:t>
            </a:r>
            <a:r>
              <a:rPr sz="1800" b="1" i="1" spc="-5" dirty="0">
                <a:solidFill>
                  <a:srgbClr val="FF0000"/>
                </a:solidFill>
                <a:latin typeface="Constantia"/>
                <a:cs typeface="Constantia"/>
              </a:rPr>
              <a:t>of </a:t>
            </a:r>
            <a:r>
              <a:rPr sz="1800" b="1" i="1" spc="-10" dirty="0">
                <a:solidFill>
                  <a:srgbClr val="FF0000"/>
                </a:solidFill>
                <a:latin typeface="Constantia"/>
                <a:cs typeface="Constantia"/>
              </a:rPr>
              <a:t>gentleness” </a:t>
            </a:r>
            <a:r>
              <a:rPr sz="1800" b="1" spc="-5" dirty="0">
                <a:solidFill>
                  <a:srgbClr val="FF0000"/>
                </a:solidFill>
                <a:latin typeface="Constantia"/>
                <a:cs typeface="Constantia"/>
              </a:rPr>
              <a:t>Galatians: 6:1</a:t>
            </a:r>
            <a:endParaRPr lang="en-US" sz="1800" b="1" spc="-5" dirty="0">
              <a:solidFill>
                <a:srgbClr val="FF0000"/>
              </a:solidFill>
              <a:latin typeface="Constantia"/>
              <a:cs typeface="Constantia"/>
            </a:endParaRPr>
          </a:p>
          <a:p>
            <a:pPr marL="677545" marR="5080" indent="-664845">
              <a:lnSpc>
                <a:spcPct val="100000"/>
              </a:lnSpc>
              <a:spcBef>
                <a:spcPts val="100"/>
              </a:spcBef>
            </a:pPr>
            <a:endParaRPr lang="en-US" sz="1000" b="1" i="1" spc="-5" dirty="0">
              <a:latin typeface="Constantia"/>
              <a:cs typeface="Constantia"/>
            </a:endParaRPr>
          </a:p>
          <a:p>
            <a:pPr marL="677545" marR="5080" indent="-664845" algn="ctr">
              <a:lnSpc>
                <a:spcPct val="100000"/>
              </a:lnSpc>
              <a:spcBef>
                <a:spcPts val="100"/>
              </a:spcBef>
            </a:pPr>
            <a:r>
              <a:rPr lang="en-US" sz="900" b="1" i="1" spc="-5" dirty="0">
                <a:latin typeface="Constantia"/>
                <a:cs typeface="Constantia"/>
              </a:rPr>
              <a:t>*Founder and Former Executive Secretary, Prison Ministry and Criminal Justice Commission, National Baptist Convention, USA, Inc.</a:t>
            </a:r>
            <a:endParaRPr sz="900" i="1" dirty="0">
              <a:latin typeface="Constantia"/>
              <a:cs typeface="Constantia"/>
            </a:endParaRPr>
          </a:p>
        </p:txBody>
      </p:sp>
      <p:sp>
        <p:nvSpPr>
          <p:cNvPr id="9" name="object 9"/>
          <p:cNvSpPr/>
          <p:nvPr/>
        </p:nvSpPr>
        <p:spPr>
          <a:xfrm>
            <a:off x="822960" y="672083"/>
            <a:ext cx="2072639" cy="1929384"/>
          </a:xfrm>
          <a:prstGeom prst="rect">
            <a:avLst/>
          </a:prstGeom>
          <a:blipFill>
            <a:blip r:embed="rId3" cstate="print"/>
            <a:stretch>
              <a:fillRect/>
            </a:stretch>
          </a:blipFill>
        </p:spPr>
        <p:txBody>
          <a:bodyPr wrap="square" lIns="0" tIns="0" rIns="0" bIns="0" rtlCol="0"/>
          <a:lstStyle/>
          <a:p>
            <a:endParaRPr/>
          </a:p>
        </p:txBody>
      </p:sp>
      <p:sp>
        <p:nvSpPr>
          <p:cNvPr id="10" name="Slide Number Placeholder 9">
            <a:extLst>
              <a:ext uri="{FF2B5EF4-FFF2-40B4-BE49-F238E27FC236}">
                <a16:creationId xmlns:a16="http://schemas.microsoft.com/office/drawing/2014/main" id="{5C44A1CD-99D4-4719-8829-0A61C0FE6358}"/>
              </a:ext>
            </a:extLst>
          </p:cNvPr>
          <p:cNvSpPr>
            <a:spLocks noGrp="1"/>
          </p:cNvSpPr>
          <p:nvPr>
            <p:ph type="sldNum" sz="quarter" idx="7"/>
          </p:nvPr>
        </p:nvSpPr>
        <p:spPr/>
        <p:txBody>
          <a:bodyPr/>
          <a:lstStyle/>
          <a:p>
            <a:pPr marL="38100">
              <a:lnSpc>
                <a:spcPct val="100000"/>
              </a:lnSpc>
            </a:pPr>
            <a:fld id="{81D60167-4931-47E6-BA6A-407CBD079E47}" type="slidenum">
              <a:rPr lang="en-US" spc="-5" smtClean="0"/>
              <a:t>1</a:t>
            </a:fld>
            <a:endParaRPr lang="en-US" spc="-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A98CC-1413-4228-8E5C-1C17AFC09899}"/>
              </a:ext>
            </a:extLst>
          </p:cNvPr>
          <p:cNvSpPr>
            <a:spLocks noGrp="1"/>
          </p:cNvSpPr>
          <p:nvPr>
            <p:ph type="title"/>
          </p:nvPr>
        </p:nvSpPr>
        <p:spPr>
          <a:xfrm>
            <a:off x="535635" y="578680"/>
            <a:ext cx="6458762" cy="1661993"/>
          </a:xfrm>
        </p:spPr>
        <p:txBody>
          <a:bodyPr/>
          <a:lstStyle/>
          <a:p>
            <a:pPr marR="3175">
              <a:spcBef>
                <a:spcPts val="0"/>
              </a:spcBef>
              <a:spcAft>
                <a:spcPts val="0"/>
              </a:spcAft>
            </a:pPr>
            <a:r>
              <a:rPr lang="en-US" sz="1800" b="1" dirty="0">
                <a:effectLst/>
                <a:latin typeface="Times New Roman" panose="02020603050405020304" pitchFamily="18" charset="0"/>
                <a:ea typeface="Tahoma" panose="020B0604030504040204" pitchFamily="34" charset="0"/>
              </a:rPr>
              <a:t>REVEREND ANTHONY KELLEY PRISON MINISTRY AND CRIMINAL JUSTICE</a:t>
            </a:r>
            <a:r>
              <a:rPr lang="en-US" sz="1800" b="1" dirty="0">
                <a:latin typeface="Times New Roman" panose="02020603050405020304" pitchFamily="18" charset="0"/>
                <a:ea typeface="Tahoma" panose="020B0604030504040204" pitchFamily="34" charset="0"/>
              </a:rPr>
              <a:t> </a:t>
            </a:r>
            <a:r>
              <a:rPr lang="en-US" sz="1800" b="1" dirty="0">
                <a:effectLst/>
                <a:latin typeface="Times New Roman" panose="02020603050405020304" pitchFamily="18" charset="0"/>
                <a:ea typeface="Tahoma" panose="020B0604030504040204" pitchFamily="34" charset="0"/>
              </a:rPr>
              <a:t>VIDEO TRAINING COURSE OUTLINE</a:t>
            </a:r>
            <a:br>
              <a:rPr lang="en-US" sz="1800" dirty="0">
                <a:effectLst/>
                <a:latin typeface="Times New Roman" panose="02020603050405020304" pitchFamily="18" charset="0"/>
                <a:ea typeface="Times New Roman" panose="02020603050405020304" pitchFamily="18" charset="0"/>
              </a:rPr>
            </a:br>
            <a:r>
              <a:rPr lang="en-US" sz="3600" b="1" dirty="0">
                <a:effectLst/>
                <a:latin typeface="Times New Roman" panose="02020603050405020304" pitchFamily="18" charset="0"/>
                <a:ea typeface="Tahoma" panose="020B0604030504040204" pitchFamily="34" charset="0"/>
              </a:rPr>
              <a:t> </a:t>
            </a:r>
            <a:br>
              <a:rPr lang="en-US" sz="3600" dirty="0">
                <a:effectLst/>
                <a:latin typeface="Times New Roman" panose="02020603050405020304" pitchFamily="18" charset="0"/>
                <a:ea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D9133CB6-D95E-4BF0-A14C-E24452E0B6F3}"/>
              </a:ext>
            </a:extLst>
          </p:cNvPr>
          <p:cNvSpPr>
            <a:spLocks noGrp="1"/>
          </p:cNvSpPr>
          <p:nvPr>
            <p:ph type="body" idx="1"/>
          </p:nvPr>
        </p:nvSpPr>
        <p:spPr>
          <a:xfrm>
            <a:off x="609600" y="1217421"/>
            <a:ext cx="6248400" cy="5652830"/>
          </a:xfrm>
        </p:spPr>
        <p:txBody>
          <a:bodyPr/>
          <a:lstStyle/>
          <a:p>
            <a:pPr marL="0" marR="329565">
              <a:spcBef>
                <a:spcPts val="5"/>
              </a:spcBef>
              <a:spcAft>
                <a:spcPts val="0"/>
              </a:spcAft>
              <a:tabLst>
                <a:tab pos="564515" algn="l"/>
                <a:tab pos="565150" algn="l"/>
              </a:tabLst>
            </a:pPr>
            <a:r>
              <a:rPr lang="en-US" sz="1600" i="0" dirty="0">
                <a:solidFill>
                  <a:srgbClr val="000000"/>
                </a:solidFill>
                <a:effectLst/>
                <a:latin typeface="Times New Roman" panose="02020603050405020304" pitchFamily="18" charset="0"/>
                <a:ea typeface="Tahoma" panose="020B0604030504040204" pitchFamily="34" charset="0"/>
              </a:rPr>
              <a:t>Module One: Introduction-The What and Why of Prison Ministry!</a:t>
            </a:r>
          </a:p>
          <a:p>
            <a:pPr marL="0" marR="329565">
              <a:spcBef>
                <a:spcPts val="5"/>
              </a:spcBef>
              <a:spcAft>
                <a:spcPts val="0"/>
              </a:spcAft>
              <a:tabLst>
                <a:tab pos="564515" algn="l"/>
                <a:tab pos="565150" algn="l"/>
              </a:tabLst>
            </a:pPr>
            <a:endParaRPr lang="en-US" sz="1600" i="0" dirty="0">
              <a:latin typeface="Times New Roman" panose="02020603050405020304" pitchFamily="18" charset="0"/>
              <a:ea typeface="Tahoma" panose="020B0604030504040204" pitchFamily="34" charset="0"/>
            </a:endParaRPr>
          </a:p>
          <a:p>
            <a:pPr marL="0" marR="329565">
              <a:spcBef>
                <a:spcPts val="5"/>
              </a:spcBef>
              <a:spcAft>
                <a:spcPts val="0"/>
              </a:spcAft>
              <a:tabLst>
                <a:tab pos="564515" algn="l"/>
                <a:tab pos="565150" algn="l"/>
              </a:tabLst>
            </a:pPr>
            <a:r>
              <a:rPr lang="en-US" sz="1600" i="0" dirty="0">
                <a:solidFill>
                  <a:srgbClr val="000000"/>
                </a:solidFill>
                <a:effectLst/>
                <a:latin typeface="Times New Roman" panose="02020603050405020304" pitchFamily="18" charset="0"/>
                <a:ea typeface="Tahoma" panose="020B0604030504040204" pitchFamily="34" charset="0"/>
              </a:rPr>
              <a:t>Module Two : </a:t>
            </a:r>
            <a:r>
              <a:rPr lang="en-US" sz="1600" i="0" dirty="0">
                <a:effectLst/>
                <a:latin typeface="Times New Roman" panose="02020603050405020304" pitchFamily="18" charset="0"/>
                <a:ea typeface="Proxima Nova"/>
              </a:rPr>
              <a:t> </a:t>
            </a:r>
            <a:r>
              <a:rPr lang="en-US" sz="1600" i="0" dirty="0">
                <a:effectLst/>
                <a:latin typeface="Times New Roman" panose="02020603050405020304" pitchFamily="18" charset="0"/>
                <a:ea typeface="Proxima Nova"/>
                <a:cs typeface="Symbol" panose="05050102010706020507" pitchFamily="18" charset="2"/>
              </a:rPr>
              <a:t>Things You Need to Know</a:t>
            </a:r>
            <a:r>
              <a:rPr lang="en-US" sz="1600" i="0" spc="-85" dirty="0">
                <a:effectLst/>
                <a:latin typeface="Times New Roman" panose="02020603050405020304" pitchFamily="18" charset="0"/>
                <a:ea typeface="Proxima Nova"/>
                <a:cs typeface="Symbol" panose="05050102010706020507" pitchFamily="18" charset="2"/>
              </a:rPr>
              <a:t> </a:t>
            </a:r>
            <a:r>
              <a:rPr lang="en-US" sz="1600" i="0" dirty="0">
                <a:effectLst/>
                <a:latin typeface="Times New Roman" panose="02020603050405020304" pitchFamily="18" charset="0"/>
                <a:ea typeface="Proxima Nova"/>
                <a:cs typeface="Symbol" panose="05050102010706020507" pitchFamily="18" charset="2"/>
              </a:rPr>
              <a:t>About the Crowd</a:t>
            </a:r>
            <a:endParaRPr lang="en-US" sz="1600" i="0" dirty="0">
              <a:effectLst/>
              <a:latin typeface="Times New Roman" panose="02020603050405020304" pitchFamily="18" charset="0"/>
              <a:ea typeface="Times New Roman" panose="02020603050405020304" pitchFamily="18" charset="0"/>
            </a:endParaRPr>
          </a:p>
          <a:p>
            <a:pPr marL="342900" marR="329565" lvl="0" indent="-342900">
              <a:spcBef>
                <a:spcPts val="5"/>
              </a:spcBef>
              <a:spcAft>
                <a:spcPts val="0"/>
              </a:spcAft>
              <a:buSzPts val="1000"/>
              <a:buFont typeface="Symbol" panose="05050102010706020507" pitchFamily="18" charset="2"/>
              <a:buChar char=""/>
              <a:tabLst>
                <a:tab pos="564515" algn="l"/>
                <a:tab pos="565150" algn="l"/>
              </a:tabLst>
            </a:pPr>
            <a:r>
              <a:rPr lang="en-US" sz="1600" b="0" i="0" dirty="0">
                <a:effectLst/>
                <a:latin typeface="Times New Roman" panose="02020603050405020304" pitchFamily="18" charset="0"/>
                <a:ea typeface="Proxima Nova"/>
                <a:cs typeface="Symbol" panose="05050102010706020507" pitchFamily="18" charset="2"/>
              </a:rPr>
              <a:t>So, You Want to Minister</a:t>
            </a:r>
            <a:r>
              <a:rPr lang="en-US" sz="1600" b="0" i="0" spc="-70" dirty="0">
                <a:effectLst/>
                <a:latin typeface="Times New Roman" panose="02020603050405020304" pitchFamily="18" charset="0"/>
                <a:ea typeface="Proxima Nova"/>
                <a:cs typeface="Symbol" panose="05050102010706020507" pitchFamily="18" charset="2"/>
              </a:rPr>
              <a:t> </a:t>
            </a:r>
            <a:r>
              <a:rPr lang="en-US" sz="1600" b="0" i="0" dirty="0">
                <a:effectLst/>
                <a:latin typeface="Times New Roman" panose="02020603050405020304" pitchFamily="18" charset="0"/>
                <a:ea typeface="Proxima Nova"/>
                <a:cs typeface="Symbol" panose="05050102010706020507" pitchFamily="18" charset="2"/>
              </a:rPr>
              <a:t>to Incarcerated</a:t>
            </a:r>
            <a:r>
              <a:rPr lang="en-US" sz="1600" b="0" i="0" spc="-10" dirty="0">
                <a:effectLst/>
                <a:latin typeface="Times New Roman" panose="02020603050405020304" pitchFamily="18" charset="0"/>
                <a:ea typeface="Proxima Nova"/>
                <a:cs typeface="Symbol" panose="05050102010706020507" pitchFamily="18" charset="2"/>
              </a:rPr>
              <a:t> </a:t>
            </a:r>
            <a:r>
              <a:rPr lang="en-US" sz="1600" b="0" i="0" dirty="0">
                <a:effectLst/>
                <a:latin typeface="Times New Roman" panose="02020603050405020304" pitchFamily="18" charset="0"/>
                <a:ea typeface="Proxima Nova"/>
                <a:cs typeface="Symbol" panose="05050102010706020507" pitchFamily="18" charset="2"/>
              </a:rPr>
              <a:t>Persons, their Children and Families</a:t>
            </a:r>
            <a:endParaRPr lang="en-US" sz="1600" b="0" i="0" dirty="0">
              <a:effectLst/>
              <a:latin typeface="Times New Roman" panose="02020603050405020304" pitchFamily="18" charset="0"/>
              <a:ea typeface="Symbol" panose="05050102010706020507" pitchFamily="18" charset="2"/>
              <a:cs typeface="Symbol" panose="05050102010706020507" pitchFamily="18" charset="2"/>
            </a:endParaRPr>
          </a:p>
          <a:p>
            <a:pPr marL="342900" marR="0" lvl="0" indent="-342900">
              <a:spcBef>
                <a:spcPts val="0"/>
              </a:spcBef>
              <a:spcAft>
                <a:spcPts val="0"/>
              </a:spcAft>
              <a:buSzPts val="1000"/>
              <a:buFont typeface="Symbol" panose="05050102010706020507" pitchFamily="18" charset="2"/>
              <a:buChar char=""/>
              <a:tabLst>
                <a:tab pos="564515" algn="l"/>
                <a:tab pos="565150" algn="l"/>
              </a:tabLst>
            </a:pPr>
            <a:r>
              <a:rPr lang="en-US" sz="1600" b="0" i="0" dirty="0">
                <a:effectLst/>
                <a:latin typeface="Times New Roman" panose="02020603050405020304" pitchFamily="18" charset="0"/>
                <a:ea typeface="Proxima Nova"/>
                <a:cs typeface="Symbol" panose="05050102010706020507" pitchFamily="18" charset="2"/>
              </a:rPr>
              <a:t>A Sobering Realty and</a:t>
            </a:r>
            <a:r>
              <a:rPr lang="en-US" sz="1600" b="0" i="0" spc="-80" dirty="0">
                <a:effectLst/>
                <a:latin typeface="Times New Roman" panose="02020603050405020304" pitchFamily="18" charset="0"/>
                <a:ea typeface="Proxima Nova"/>
                <a:cs typeface="Symbol" panose="05050102010706020507" pitchFamily="18" charset="2"/>
              </a:rPr>
              <a:t> </a:t>
            </a:r>
            <a:r>
              <a:rPr lang="en-US" sz="1600" b="0" i="0" dirty="0">
                <a:effectLst/>
                <a:latin typeface="Times New Roman" panose="02020603050405020304" pitchFamily="18" charset="0"/>
                <a:ea typeface="Proxima Nova"/>
                <a:cs typeface="Symbol" panose="05050102010706020507" pitchFamily="18" charset="2"/>
              </a:rPr>
              <a:t>the Urgency of the</a:t>
            </a:r>
            <a:r>
              <a:rPr lang="en-US" sz="1600" b="0" i="0" spc="-5" dirty="0">
                <a:effectLst/>
                <a:latin typeface="Times New Roman" panose="02020603050405020304" pitchFamily="18" charset="0"/>
                <a:ea typeface="Proxima Nova"/>
                <a:cs typeface="Symbol" panose="05050102010706020507" pitchFamily="18" charset="2"/>
              </a:rPr>
              <a:t> </a:t>
            </a:r>
            <a:r>
              <a:rPr lang="en-US" sz="1600" b="0" i="0" dirty="0">
                <a:effectLst/>
                <a:latin typeface="Times New Roman" panose="02020603050405020304" pitchFamily="18" charset="0"/>
                <a:ea typeface="Proxima Nova"/>
                <a:cs typeface="Symbol" panose="05050102010706020507" pitchFamily="18" charset="2"/>
              </a:rPr>
              <a:t>Now</a:t>
            </a:r>
            <a:endParaRPr lang="en-US" sz="1600" b="0" i="0" dirty="0">
              <a:effectLst/>
              <a:latin typeface="Times New Roman" panose="02020603050405020304" pitchFamily="18" charset="0"/>
              <a:ea typeface="Symbol" panose="05050102010706020507" pitchFamily="18" charset="2"/>
              <a:cs typeface="Symbol" panose="05050102010706020507" pitchFamily="18" charset="2"/>
            </a:endParaRPr>
          </a:p>
          <a:p>
            <a:pPr marL="342900" marR="194310" lvl="0" indent="-342900">
              <a:spcBef>
                <a:spcPts val="0"/>
              </a:spcBef>
              <a:spcAft>
                <a:spcPts val="0"/>
              </a:spcAft>
              <a:buSzPts val="1000"/>
              <a:buFont typeface="Symbol" panose="05050102010706020507" pitchFamily="18" charset="2"/>
              <a:buChar char=""/>
              <a:tabLst>
                <a:tab pos="564515" algn="l"/>
                <a:tab pos="565150" algn="l"/>
              </a:tabLst>
            </a:pPr>
            <a:r>
              <a:rPr lang="en-US" sz="1600" b="0" i="0" dirty="0">
                <a:effectLst/>
                <a:latin typeface="Times New Roman" panose="02020603050405020304" pitchFamily="18" charset="0"/>
                <a:ea typeface="Proxima Nova"/>
                <a:cs typeface="Symbol" panose="05050102010706020507" pitchFamily="18" charset="2"/>
              </a:rPr>
              <a:t>Mass Incarceration and Racial Disparity in the</a:t>
            </a:r>
            <a:r>
              <a:rPr lang="en-US" sz="1600" b="0" i="0" spc="-95" dirty="0">
                <a:effectLst/>
                <a:latin typeface="Times New Roman" panose="02020603050405020304" pitchFamily="18" charset="0"/>
                <a:ea typeface="Proxima Nova"/>
                <a:cs typeface="Symbol" panose="05050102010706020507" pitchFamily="18" charset="2"/>
              </a:rPr>
              <a:t> </a:t>
            </a:r>
            <a:r>
              <a:rPr lang="en-US" sz="1600" b="0" i="0" dirty="0">
                <a:effectLst/>
                <a:latin typeface="Times New Roman" panose="02020603050405020304" pitchFamily="18" charset="0"/>
                <a:ea typeface="Proxima Nova"/>
                <a:cs typeface="Symbol" panose="05050102010706020507" pitchFamily="18" charset="2"/>
              </a:rPr>
              <a:t>Criminal Justice</a:t>
            </a:r>
            <a:r>
              <a:rPr lang="en-US" sz="1600" b="0" i="0" spc="-5" dirty="0">
                <a:effectLst/>
                <a:latin typeface="Times New Roman" panose="02020603050405020304" pitchFamily="18" charset="0"/>
                <a:ea typeface="Proxima Nova"/>
                <a:cs typeface="Symbol" panose="05050102010706020507" pitchFamily="18" charset="2"/>
              </a:rPr>
              <a:t> </a:t>
            </a:r>
            <a:r>
              <a:rPr lang="en-US" sz="1600" b="0" i="0" dirty="0">
                <a:effectLst/>
                <a:latin typeface="Times New Roman" panose="02020603050405020304" pitchFamily="18" charset="0"/>
                <a:ea typeface="Proxima Nova"/>
                <a:cs typeface="Symbol" panose="05050102010706020507" pitchFamily="18" charset="2"/>
              </a:rPr>
              <a:t>System – (Men, Women and Youth Populations, and Life Sentences)</a:t>
            </a:r>
          </a:p>
          <a:p>
            <a:pPr marR="194310" lvl="0">
              <a:spcBef>
                <a:spcPts val="0"/>
              </a:spcBef>
              <a:spcAft>
                <a:spcPts val="0"/>
              </a:spcAft>
              <a:buSzPts val="1000"/>
              <a:tabLst>
                <a:tab pos="564515" algn="l"/>
                <a:tab pos="565150" algn="l"/>
              </a:tabLst>
            </a:pPr>
            <a:r>
              <a:rPr lang="en-US" sz="1600" i="0" dirty="0">
                <a:effectLst/>
                <a:latin typeface="Times New Roman" panose="02020603050405020304" pitchFamily="18" charset="0"/>
                <a:ea typeface="Proxima Nova"/>
              </a:rPr>
              <a:t> </a:t>
            </a:r>
            <a:endParaRPr lang="en-US" sz="1600" i="0" dirty="0">
              <a:effectLst/>
              <a:latin typeface="Times New Roman" panose="02020603050405020304" pitchFamily="18" charset="0"/>
              <a:ea typeface="Times New Roman" panose="02020603050405020304" pitchFamily="18" charset="0"/>
            </a:endParaRPr>
          </a:p>
          <a:p>
            <a:pPr marL="0" marR="0">
              <a:spcBef>
                <a:spcPts val="5"/>
              </a:spcBef>
              <a:spcAft>
                <a:spcPts val="0"/>
              </a:spcAft>
              <a:tabLst>
                <a:tab pos="564515" algn="l"/>
                <a:tab pos="565150" algn="l"/>
              </a:tabLst>
            </a:pPr>
            <a:r>
              <a:rPr lang="en-US" sz="1600" i="0" dirty="0">
                <a:solidFill>
                  <a:srgbClr val="000000"/>
                </a:solidFill>
                <a:effectLst/>
                <a:latin typeface="Times New Roman" panose="02020603050405020304" pitchFamily="18" charset="0"/>
                <a:ea typeface="Tahoma" panose="020B0604030504040204" pitchFamily="34" charset="0"/>
              </a:rPr>
              <a:t>Module</a:t>
            </a:r>
            <a:r>
              <a:rPr lang="en-US" sz="1600" i="0" dirty="0">
                <a:effectLst/>
                <a:latin typeface="Times New Roman" panose="02020603050405020304" pitchFamily="18" charset="0"/>
                <a:ea typeface="Tahoma" panose="020B0604030504040204" pitchFamily="34" charset="0"/>
              </a:rPr>
              <a:t> Three</a:t>
            </a:r>
            <a:r>
              <a:rPr lang="en-US" sz="1600" i="0" dirty="0">
                <a:solidFill>
                  <a:srgbClr val="000000"/>
                </a:solidFill>
                <a:effectLst/>
                <a:latin typeface="Times New Roman" panose="02020603050405020304" pitchFamily="18" charset="0"/>
                <a:ea typeface="Tahoma" panose="020B0604030504040204" pitchFamily="34" charset="0"/>
              </a:rPr>
              <a:t> : Credentials, Volunteer Orientation, Training and Certification</a:t>
            </a:r>
            <a:endParaRPr lang="en-US" sz="1600" i="0" dirty="0">
              <a:effectLst/>
              <a:latin typeface="Times New Roman" panose="02020603050405020304" pitchFamily="18" charset="0"/>
              <a:ea typeface="Times New Roman" panose="02020603050405020304" pitchFamily="18" charset="0"/>
            </a:endParaRPr>
          </a:p>
          <a:p>
            <a:pPr marL="342900" marR="188595" lvl="0" indent="-342900">
              <a:spcBef>
                <a:spcPts val="0"/>
              </a:spcBef>
              <a:spcAft>
                <a:spcPts val="0"/>
              </a:spcAft>
              <a:buSzPts val="1000"/>
              <a:buFont typeface="Symbol" panose="05050102010706020507" pitchFamily="18" charset="2"/>
              <a:buChar char=""/>
              <a:tabLst>
                <a:tab pos="564515" algn="l"/>
                <a:tab pos="565150" algn="l"/>
              </a:tabLst>
            </a:pPr>
            <a:r>
              <a:rPr lang="en-US" sz="1600" b="0" i="0" dirty="0">
                <a:effectLst/>
                <a:latin typeface="Times New Roman" panose="02020603050405020304" pitchFamily="18" charset="0"/>
                <a:ea typeface="Proxima Nova"/>
                <a:cs typeface="Symbol" panose="05050102010706020507" pitchFamily="18" charset="2"/>
              </a:rPr>
              <a:t>The Making of a Good Prison Ministry and Criminal Justice Practitioner</a:t>
            </a:r>
            <a:endParaRPr lang="en-US" sz="1600" b="0" i="0" dirty="0">
              <a:effectLst/>
              <a:latin typeface="Times New Roman" panose="02020603050405020304" pitchFamily="18" charset="0"/>
              <a:ea typeface="Symbol" panose="05050102010706020507" pitchFamily="18" charset="2"/>
              <a:cs typeface="Symbol" panose="05050102010706020507" pitchFamily="18" charset="2"/>
            </a:endParaRPr>
          </a:p>
          <a:p>
            <a:pPr marL="342900" marR="384175" lvl="0" indent="-342900">
              <a:spcBef>
                <a:spcPts val="400"/>
              </a:spcBef>
              <a:spcAft>
                <a:spcPts val="0"/>
              </a:spcAft>
              <a:buSzPts val="1000"/>
              <a:buFont typeface="Symbol" panose="05050102010706020507" pitchFamily="18" charset="2"/>
              <a:buChar char=""/>
              <a:tabLst>
                <a:tab pos="563880" algn="l"/>
                <a:tab pos="564515" algn="l"/>
              </a:tabLst>
            </a:pPr>
            <a:r>
              <a:rPr lang="en-US" sz="1600" b="0" i="0" dirty="0">
                <a:effectLst/>
                <a:latin typeface="Times New Roman" panose="02020603050405020304" pitchFamily="18" charset="0"/>
                <a:ea typeface="Proxima Nova"/>
                <a:cs typeface="Symbol" panose="05050102010706020507" pitchFamily="18" charset="2"/>
              </a:rPr>
              <a:t>Genuine in Motivation, Preparation and</a:t>
            </a:r>
            <a:r>
              <a:rPr lang="en-US" sz="1600" b="0" i="0" spc="-55" dirty="0">
                <a:effectLst/>
                <a:latin typeface="Times New Roman" panose="02020603050405020304" pitchFamily="18" charset="0"/>
                <a:ea typeface="Proxima Nova"/>
                <a:cs typeface="Symbol" panose="05050102010706020507" pitchFamily="18" charset="2"/>
              </a:rPr>
              <a:t> </a:t>
            </a:r>
            <a:r>
              <a:rPr lang="en-US" sz="1600" b="0" i="0" dirty="0">
                <a:effectLst/>
                <a:latin typeface="Times New Roman" panose="02020603050405020304" pitchFamily="18" charset="0"/>
                <a:ea typeface="Proxima Nova"/>
                <a:cs typeface="Symbol" panose="05050102010706020507" pitchFamily="18" charset="2"/>
              </a:rPr>
              <a:t>Response</a:t>
            </a:r>
            <a:endParaRPr lang="en-US" sz="1600" b="0" i="0" dirty="0">
              <a:effectLst/>
              <a:latin typeface="Times New Roman" panose="02020603050405020304" pitchFamily="18" charset="0"/>
              <a:ea typeface="Symbol" panose="05050102010706020507" pitchFamily="18" charset="2"/>
              <a:cs typeface="Symbol" panose="05050102010706020507" pitchFamily="18" charset="2"/>
            </a:endParaRPr>
          </a:p>
          <a:p>
            <a:pPr marL="342900" marR="188595" lvl="0" indent="-342900">
              <a:spcBef>
                <a:spcPts val="0"/>
              </a:spcBef>
              <a:spcAft>
                <a:spcPts val="0"/>
              </a:spcAft>
              <a:buSzPts val="1000"/>
              <a:buFont typeface="Symbol" panose="05050102010706020507" pitchFamily="18" charset="2"/>
              <a:buChar char=""/>
              <a:tabLst>
                <a:tab pos="564515" algn="l"/>
                <a:tab pos="565150" algn="l"/>
              </a:tabLst>
            </a:pPr>
            <a:r>
              <a:rPr lang="en-US" sz="1600" b="0" i="0" dirty="0">
                <a:effectLst/>
                <a:latin typeface="Times New Roman" panose="02020603050405020304" pitchFamily="18" charset="0"/>
                <a:ea typeface="Proxima Nova"/>
                <a:cs typeface="Symbol" panose="05050102010706020507" pitchFamily="18" charset="2"/>
              </a:rPr>
              <a:t>The Chaplain as Key Player</a:t>
            </a:r>
            <a:endParaRPr lang="en-US" sz="1600" b="0" i="0" dirty="0">
              <a:effectLst/>
              <a:latin typeface="Times New Roman" panose="02020603050405020304" pitchFamily="18" charset="0"/>
              <a:ea typeface="Symbol" panose="05050102010706020507" pitchFamily="18" charset="2"/>
              <a:cs typeface="Symbol" panose="05050102010706020507" pitchFamily="18" charset="2"/>
            </a:endParaRPr>
          </a:p>
          <a:p>
            <a:pPr marL="342900" marR="86995" lvl="0" indent="-342900">
              <a:spcBef>
                <a:spcPts val="0"/>
              </a:spcBef>
              <a:spcAft>
                <a:spcPts val="0"/>
              </a:spcAft>
              <a:buSzPts val="1000"/>
              <a:buFont typeface="Symbol" panose="05050102010706020507" pitchFamily="18" charset="2"/>
              <a:buChar char=""/>
              <a:tabLst>
                <a:tab pos="563880" algn="l"/>
                <a:tab pos="564515" algn="l"/>
              </a:tabLst>
            </a:pPr>
            <a:r>
              <a:rPr lang="en-US" sz="1600" b="0" i="0" dirty="0">
                <a:effectLst/>
                <a:latin typeface="Times New Roman" panose="02020603050405020304" pitchFamily="18" charset="0"/>
                <a:ea typeface="Proxima Nova"/>
                <a:cs typeface="Symbol" panose="05050102010706020507" pitchFamily="18" charset="2"/>
              </a:rPr>
              <a:t>Proper Entre’ into </a:t>
            </a:r>
            <a:r>
              <a:rPr lang="en-US" sz="1600" b="0" i="0" spc="-60" dirty="0">
                <a:effectLst/>
                <a:latin typeface="Times New Roman" panose="02020603050405020304" pitchFamily="18" charset="0"/>
                <a:ea typeface="Proxima Nova"/>
                <a:cs typeface="Symbol" panose="05050102010706020507" pitchFamily="18" charset="2"/>
              </a:rPr>
              <a:t>Correctional </a:t>
            </a:r>
            <a:r>
              <a:rPr lang="en-US" sz="1600" b="0" i="0" dirty="0">
                <a:effectLst/>
                <a:latin typeface="Times New Roman" panose="02020603050405020304" pitchFamily="18" charset="0"/>
                <a:ea typeface="Proxima Nova"/>
                <a:cs typeface="Symbol" panose="05050102010706020507" pitchFamily="18" charset="2"/>
              </a:rPr>
              <a:t>Institutions for Ministry Opportunities</a:t>
            </a:r>
            <a:endParaRPr lang="en-US" sz="1600" b="0" i="0" dirty="0">
              <a:effectLst/>
              <a:latin typeface="Times New Roman" panose="02020603050405020304" pitchFamily="18" charset="0"/>
              <a:ea typeface="Symbol" panose="05050102010706020507" pitchFamily="18" charset="2"/>
              <a:cs typeface="Symbol" panose="05050102010706020507" pitchFamily="18" charset="2"/>
            </a:endParaRPr>
          </a:p>
          <a:p>
            <a:pPr marL="342900" marR="579755" lvl="0" indent="-342900">
              <a:spcBef>
                <a:spcPts val="10"/>
              </a:spcBef>
              <a:spcAft>
                <a:spcPts val="0"/>
              </a:spcAft>
              <a:buSzPts val="1000"/>
              <a:buFont typeface="Symbol" panose="05050102010706020507" pitchFamily="18" charset="2"/>
              <a:buChar char=""/>
              <a:tabLst>
                <a:tab pos="563880" algn="l"/>
                <a:tab pos="564515" algn="l"/>
              </a:tabLst>
            </a:pPr>
            <a:r>
              <a:rPr lang="en-US" sz="1600" b="0" i="0" dirty="0">
                <a:effectLst/>
                <a:latin typeface="Times New Roman" panose="02020603050405020304" pitchFamily="18" charset="0"/>
                <a:ea typeface="Proxima Nova"/>
                <a:cs typeface="Symbol" panose="05050102010706020507" pitchFamily="18" charset="2"/>
              </a:rPr>
              <a:t>The Role of Security in a Correctional</a:t>
            </a:r>
            <a:r>
              <a:rPr lang="en-US" sz="1600" b="0" i="0" spc="-15" dirty="0">
                <a:effectLst/>
                <a:latin typeface="Times New Roman" panose="02020603050405020304" pitchFamily="18" charset="0"/>
                <a:ea typeface="Proxima Nova"/>
                <a:cs typeface="Symbol" panose="05050102010706020507" pitchFamily="18" charset="2"/>
              </a:rPr>
              <a:t> </a:t>
            </a:r>
            <a:r>
              <a:rPr lang="en-US" sz="1600" b="0" i="0" dirty="0">
                <a:effectLst/>
                <a:latin typeface="Times New Roman" panose="02020603050405020304" pitchFamily="18" charset="0"/>
                <a:ea typeface="Proxima Nova"/>
                <a:cs typeface="Symbol" panose="05050102010706020507" pitchFamily="18" charset="2"/>
              </a:rPr>
              <a:t>Setting</a:t>
            </a:r>
            <a:endParaRPr lang="en-US" sz="1600" b="0" i="0" dirty="0">
              <a:effectLst/>
              <a:latin typeface="Times New Roman" panose="02020603050405020304" pitchFamily="18" charset="0"/>
              <a:ea typeface="Symbol" panose="05050102010706020507" pitchFamily="18" charset="2"/>
              <a:cs typeface="Symbol" panose="05050102010706020507" pitchFamily="18" charset="2"/>
            </a:endParaRPr>
          </a:p>
          <a:p>
            <a:pPr marL="342900" marR="0" lvl="0" indent="-342900">
              <a:spcBef>
                <a:spcPts val="0"/>
              </a:spcBef>
              <a:spcAft>
                <a:spcPts val="0"/>
              </a:spcAft>
              <a:buSzPts val="1000"/>
              <a:buFont typeface="Symbol" panose="05050102010706020507" pitchFamily="18" charset="2"/>
              <a:buChar char=""/>
              <a:tabLst>
                <a:tab pos="563880" algn="l"/>
                <a:tab pos="564515" algn="l"/>
              </a:tabLst>
            </a:pPr>
            <a:r>
              <a:rPr lang="en-US" sz="1600" b="0" i="0" dirty="0">
                <a:effectLst/>
                <a:latin typeface="Times New Roman" panose="02020603050405020304" pitchFamily="18" charset="0"/>
                <a:ea typeface="Proxima Nova"/>
                <a:cs typeface="Symbol" panose="05050102010706020507" pitchFamily="18" charset="2"/>
              </a:rPr>
              <a:t>The Role of</a:t>
            </a:r>
            <a:r>
              <a:rPr lang="en-US" sz="1600" b="0" i="0" spc="-10" dirty="0">
                <a:effectLst/>
                <a:latin typeface="Times New Roman" panose="02020603050405020304" pitchFamily="18" charset="0"/>
                <a:ea typeface="Proxima Nova"/>
                <a:cs typeface="Symbol" panose="05050102010706020507" pitchFamily="18" charset="2"/>
              </a:rPr>
              <a:t> </a:t>
            </a:r>
            <a:r>
              <a:rPr lang="en-US" sz="1600" b="0" i="0" dirty="0">
                <a:effectLst/>
                <a:latin typeface="Times New Roman" panose="02020603050405020304" pitchFamily="18" charset="0"/>
                <a:ea typeface="Proxima Nova"/>
                <a:cs typeface="Symbol" panose="05050102010706020507" pitchFamily="18" charset="2"/>
              </a:rPr>
              <a:t>Discipline</a:t>
            </a:r>
            <a:endParaRPr lang="en-US" sz="1600" b="0" i="0" dirty="0">
              <a:effectLst/>
              <a:latin typeface="Times New Roman" panose="02020603050405020304" pitchFamily="18" charset="0"/>
              <a:ea typeface="Symbol" panose="05050102010706020507" pitchFamily="18" charset="2"/>
              <a:cs typeface="Symbol" panose="05050102010706020507" pitchFamily="18" charset="2"/>
            </a:endParaRPr>
          </a:p>
          <a:p>
            <a:pPr marL="342900" marR="0" lvl="0" indent="-342900">
              <a:spcBef>
                <a:spcPts val="0"/>
              </a:spcBef>
              <a:spcAft>
                <a:spcPts val="0"/>
              </a:spcAft>
              <a:buSzPts val="1000"/>
              <a:buFont typeface="Symbol" panose="05050102010706020507" pitchFamily="18" charset="2"/>
              <a:buChar char=""/>
              <a:tabLst>
                <a:tab pos="563880" algn="l"/>
                <a:tab pos="564515" algn="l"/>
              </a:tabLst>
            </a:pPr>
            <a:r>
              <a:rPr lang="en-US" sz="1600" b="0" i="0" dirty="0">
                <a:effectLst/>
                <a:latin typeface="Times New Roman" panose="02020603050405020304" pitchFamily="18" charset="0"/>
                <a:ea typeface="Proxima Nova"/>
                <a:cs typeface="Symbol" panose="05050102010706020507" pitchFamily="18" charset="2"/>
              </a:rPr>
              <a:t>Some Do’s and</a:t>
            </a:r>
            <a:r>
              <a:rPr lang="en-US" sz="1600" b="0" i="0" spc="-5" dirty="0">
                <a:effectLst/>
                <a:latin typeface="Times New Roman" panose="02020603050405020304" pitchFamily="18" charset="0"/>
                <a:ea typeface="Proxima Nova"/>
                <a:cs typeface="Symbol" panose="05050102010706020507" pitchFamily="18" charset="2"/>
              </a:rPr>
              <a:t> </a:t>
            </a:r>
            <a:r>
              <a:rPr lang="en-US" sz="1600" b="0" i="0" dirty="0">
                <a:effectLst/>
                <a:latin typeface="Times New Roman" panose="02020603050405020304" pitchFamily="18" charset="0"/>
                <a:ea typeface="Proxima Nova"/>
                <a:cs typeface="Symbol" panose="05050102010706020507" pitchFamily="18" charset="2"/>
              </a:rPr>
              <a:t>Don’ts</a:t>
            </a:r>
            <a:endParaRPr lang="en-US" sz="1600" b="0" i="0" dirty="0">
              <a:effectLst/>
              <a:latin typeface="Times New Roman" panose="02020603050405020304" pitchFamily="18" charset="0"/>
              <a:ea typeface="Symbol" panose="05050102010706020507" pitchFamily="18" charset="2"/>
              <a:cs typeface="Symbol" panose="05050102010706020507" pitchFamily="18" charset="2"/>
            </a:endParaRPr>
          </a:p>
          <a:p>
            <a:pPr marL="342900" marR="0" lvl="0" indent="-342900">
              <a:spcBef>
                <a:spcPts val="0"/>
              </a:spcBef>
              <a:spcAft>
                <a:spcPts val="0"/>
              </a:spcAft>
              <a:buSzPts val="1000"/>
              <a:buFont typeface="Symbol" panose="05050102010706020507" pitchFamily="18" charset="2"/>
              <a:buChar char=""/>
              <a:tabLst>
                <a:tab pos="563880" algn="l"/>
                <a:tab pos="564515" algn="l"/>
              </a:tabLst>
            </a:pPr>
            <a:r>
              <a:rPr lang="en-US" sz="1600" b="0" i="0" dirty="0">
                <a:effectLst/>
                <a:latin typeface="Times New Roman" panose="02020603050405020304" pitchFamily="18" charset="0"/>
                <a:ea typeface="Proxima Nova"/>
                <a:cs typeface="Symbol" panose="05050102010706020507" pitchFamily="18" charset="2"/>
              </a:rPr>
              <a:t>Dress Code for</a:t>
            </a:r>
            <a:r>
              <a:rPr lang="en-US" sz="1600" b="0" i="0" spc="-15" dirty="0">
                <a:effectLst/>
                <a:latin typeface="Times New Roman" panose="02020603050405020304" pitchFamily="18" charset="0"/>
                <a:ea typeface="Proxima Nova"/>
                <a:cs typeface="Symbol" panose="05050102010706020507" pitchFamily="18" charset="2"/>
              </a:rPr>
              <a:t> </a:t>
            </a:r>
            <a:r>
              <a:rPr lang="en-US" sz="1600" b="0" i="0" dirty="0">
                <a:effectLst/>
                <a:latin typeface="Times New Roman" panose="02020603050405020304" pitchFamily="18" charset="0"/>
                <a:ea typeface="Proxima Nova"/>
                <a:cs typeface="Symbol" panose="05050102010706020507" pitchFamily="18" charset="2"/>
              </a:rPr>
              <a:t>Volunteers</a:t>
            </a:r>
            <a:endParaRPr lang="en-US" sz="1600" b="0" i="0" dirty="0">
              <a:effectLst/>
              <a:latin typeface="Times New Roman" panose="02020603050405020304" pitchFamily="18" charset="0"/>
              <a:ea typeface="Symbol" panose="05050102010706020507" pitchFamily="18" charset="2"/>
              <a:cs typeface="Symbol" panose="05050102010706020507" pitchFamily="18" charset="2"/>
            </a:endParaRPr>
          </a:p>
          <a:p>
            <a:pPr marL="342900" marR="346075" lvl="0" indent="-342900">
              <a:spcBef>
                <a:spcPts val="5"/>
              </a:spcBef>
              <a:spcAft>
                <a:spcPts val="0"/>
              </a:spcAft>
              <a:buSzPts val="1000"/>
              <a:buFont typeface="Symbol" panose="05050102010706020507" pitchFamily="18" charset="2"/>
              <a:buChar char=""/>
              <a:tabLst>
                <a:tab pos="563880" algn="l"/>
                <a:tab pos="564515" algn="l"/>
              </a:tabLst>
            </a:pPr>
            <a:r>
              <a:rPr lang="en-US" sz="1600" b="0" i="0" dirty="0">
                <a:effectLst/>
                <a:latin typeface="Times New Roman" panose="02020603050405020304" pitchFamily="18" charset="0"/>
                <a:ea typeface="Proxima Nova"/>
                <a:cs typeface="Symbol" panose="05050102010706020507" pitchFamily="18" charset="2"/>
              </a:rPr>
              <a:t>Security Clearance, Registration and Volunteer Agreement</a:t>
            </a:r>
            <a:r>
              <a:rPr lang="en-US" sz="1600" b="0" i="0" spc="-5" dirty="0">
                <a:effectLst/>
                <a:latin typeface="Times New Roman" panose="02020603050405020304" pitchFamily="18" charset="0"/>
                <a:ea typeface="Proxima Nova"/>
                <a:cs typeface="Symbol" panose="05050102010706020507" pitchFamily="18" charset="2"/>
              </a:rPr>
              <a:t> </a:t>
            </a:r>
            <a:r>
              <a:rPr lang="en-US" sz="1600" b="0" i="0" dirty="0">
                <a:effectLst/>
                <a:latin typeface="Times New Roman" panose="02020603050405020304" pitchFamily="18" charset="0"/>
                <a:ea typeface="Proxima Nova"/>
                <a:cs typeface="Symbol" panose="05050102010706020507" pitchFamily="18" charset="2"/>
              </a:rPr>
              <a:t>Form</a:t>
            </a:r>
            <a:endParaRPr lang="en-US" sz="1600" b="0" i="0" dirty="0">
              <a:effectLst/>
              <a:latin typeface="Times New Roman" panose="02020603050405020304" pitchFamily="18" charset="0"/>
              <a:ea typeface="Symbol" panose="05050102010706020507" pitchFamily="18" charset="2"/>
              <a:cs typeface="Symbol" panose="05050102010706020507" pitchFamily="18" charset="2"/>
            </a:endParaRPr>
          </a:p>
          <a:p>
            <a:pPr marL="0" marR="0">
              <a:lnSpc>
                <a:spcPts val="1225"/>
              </a:lnSpc>
              <a:spcBef>
                <a:spcPts val="5"/>
              </a:spcBef>
              <a:spcAft>
                <a:spcPts val="0"/>
              </a:spcAft>
              <a:tabLst>
                <a:tab pos="563880" algn="l"/>
                <a:tab pos="564515" algn="l"/>
              </a:tabLst>
            </a:pPr>
            <a:r>
              <a:rPr lang="en-US" sz="1600" b="0" i="0" dirty="0">
                <a:effectLst/>
                <a:latin typeface="Times New Roman" panose="02020603050405020304" pitchFamily="18" charset="0"/>
                <a:ea typeface="Tahoma" panose="020B0604030504040204" pitchFamily="34" charset="0"/>
              </a:rPr>
              <a:t> </a:t>
            </a:r>
            <a:endParaRPr lang="en-US" sz="1600" b="0" i="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A4B0BA8C-1658-4BBC-A245-C77388BC6B87}"/>
              </a:ext>
            </a:extLst>
          </p:cNvPr>
          <p:cNvSpPr>
            <a:spLocks noGrp="1"/>
          </p:cNvSpPr>
          <p:nvPr>
            <p:ph type="sldNum" sz="quarter" idx="7"/>
          </p:nvPr>
        </p:nvSpPr>
        <p:spPr/>
        <p:txBody>
          <a:bodyPr/>
          <a:lstStyle/>
          <a:p>
            <a:pPr marL="38100">
              <a:lnSpc>
                <a:spcPct val="100000"/>
              </a:lnSpc>
            </a:pPr>
            <a:fld id="{81D60167-4931-47E6-BA6A-407CBD079E47}" type="slidenum">
              <a:rPr lang="en-US" spc="-5" smtClean="0"/>
              <a:t>10</a:t>
            </a:fld>
            <a:endParaRPr lang="en-US" spc="-5" dirty="0"/>
          </a:p>
        </p:txBody>
      </p:sp>
      <p:sp>
        <p:nvSpPr>
          <p:cNvPr id="5" name="object 2">
            <a:extLst>
              <a:ext uri="{FF2B5EF4-FFF2-40B4-BE49-F238E27FC236}">
                <a16:creationId xmlns:a16="http://schemas.microsoft.com/office/drawing/2014/main" id="{CFDC2759-C47B-06E2-19A9-657B19DAB938}"/>
              </a:ext>
            </a:extLst>
          </p:cNvPr>
          <p:cNvSpPr/>
          <p:nvPr/>
        </p:nvSpPr>
        <p:spPr>
          <a:xfrm>
            <a:off x="7034784" y="434340"/>
            <a:ext cx="1690116" cy="5204460"/>
          </a:xfrm>
          <a:custGeom>
            <a:avLst/>
            <a:gdLst/>
            <a:ahLst/>
            <a:cxnLst/>
            <a:rect l="l" t="t" r="r" b="b"/>
            <a:pathLst>
              <a:path w="2324100" h="4343400">
                <a:moveTo>
                  <a:pt x="2260092" y="0"/>
                </a:moveTo>
                <a:lnTo>
                  <a:pt x="0" y="0"/>
                </a:lnTo>
                <a:lnTo>
                  <a:pt x="0" y="4343400"/>
                </a:lnTo>
                <a:lnTo>
                  <a:pt x="2323973" y="4343400"/>
                </a:lnTo>
                <a:lnTo>
                  <a:pt x="2323973" y="63881"/>
                </a:lnTo>
                <a:lnTo>
                  <a:pt x="2319020" y="38988"/>
                </a:lnTo>
                <a:lnTo>
                  <a:pt x="2305304" y="18669"/>
                </a:lnTo>
                <a:lnTo>
                  <a:pt x="2284983" y="4952"/>
                </a:lnTo>
                <a:lnTo>
                  <a:pt x="2260092" y="0"/>
                </a:lnTo>
                <a:close/>
              </a:path>
            </a:pathLst>
          </a:custGeom>
          <a:solidFill>
            <a:srgbClr val="1C1C1C"/>
          </a:solidFill>
        </p:spPr>
        <p:txBody>
          <a:bodyPr wrap="square" lIns="0" tIns="0" rIns="0" bIns="0" rtlCol="0"/>
          <a:lstStyle/>
          <a:p>
            <a:endParaRPr/>
          </a:p>
        </p:txBody>
      </p:sp>
      <p:sp>
        <p:nvSpPr>
          <p:cNvPr id="6" name="object 5">
            <a:extLst>
              <a:ext uri="{FF2B5EF4-FFF2-40B4-BE49-F238E27FC236}">
                <a16:creationId xmlns:a16="http://schemas.microsoft.com/office/drawing/2014/main" id="{FCB70187-A367-3D6D-A8B5-BC87592A479C}"/>
              </a:ext>
            </a:extLst>
          </p:cNvPr>
          <p:cNvSpPr/>
          <p:nvPr/>
        </p:nvSpPr>
        <p:spPr>
          <a:xfrm>
            <a:off x="7075170" y="592535"/>
            <a:ext cx="1609343" cy="154533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45585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6E0E-F544-4220-A591-B353E84097A6}"/>
              </a:ext>
            </a:extLst>
          </p:cNvPr>
          <p:cNvSpPr>
            <a:spLocks noGrp="1"/>
          </p:cNvSpPr>
          <p:nvPr>
            <p:ph type="title"/>
          </p:nvPr>
        </p:nvSpPr>
        <p:spPr>
          <a:xfrm>
            <a:off x="685799" y="762000"/>
            <a:ext cx="7772401" cy="553998"/>
          </a:xfrm>
        </p:spPr>
        <p:txBody>
          <a:bodyPr/>
          <a:lstStyle/>
          <a:p>
            <a:pPr algn="l"/>
            <a:r>
              <a:rPr lang="en-US" sz="1800" b="1" dirty="0">
                <a:effectLst/>
                <a:latin typeface="Times New Roman" panose="02020603050405020304" pitchFamily="18" charset="0"/>
                <a:ea typeface="Tahoma" panose="020B0604030504040204" pitchFamily="34" charset="0"/>
              </a:rPr>
              <a:t>REVEREND ANTHONY KELLEY PRISON MINISTRY AND</a:t>
            </a:r>
            <a:br>
              <a:rPr lang="en-US" sz="1800" b="1" dirty="0">
                <a:effectLst/>
                <a:latin typeface="Times New Roman" panose="02020603050405020304" pitchFamily="18" charset="0"/>
                <a:ea typeface="Tahoma" panose="020B0604030504040204" pitchFamily="34" charset="0"/>
              </a:rPr>
            </a:br>
            <a:r>
              <a:rPr lang="en-US" sz="1800" b="1" dirty="0">
                <a:effectLst/>
                <a:latin typeface="Times New Roman" panose="02020603050405020304" pitchFamily="18" charset="0"/>
                <a:ea typeface="Tahoma" panose="020B0604030504040204" pitchFamily="34" charset="0"/>
              </a:rPr>
              <a:t>CRIMINAL JUSTICE</a:t>
            </a:r>
            <a:r>
              <a:rPr lang="en-US" sz="1800" b="1" dirty="0">
                <a:latin typeface="Times New Roman" panose="02020603050405020304" pitchFamily="18" charset="0"/>
                <a:ea typeface="Tahoma" panose="020B0604030504040204" pitchFamily="34" charset="0"/>
              </a:rPr>
              <a:t> </a:t>
            </a:r>
            <a:r>
              <a:rPr lang="en-US" sz="1800" b="1" dirty="0">
                <a:effectLst/>
                <a:latin typeface="Times New Roman" panose="02020603050405020304" pitchFamily="18" charset="0"/>
                <a:ea typeface="Tahoma" panose="020B0604030504040204" pitchFamily="34" charset="0"/>
              </a:rPr>
              <a:t>VIDEO TRAINING COURSE OUTLINE</a:t>
            </a:r>
            <a:endParaRPr lang="en-US" sz="1800" dirty="0"/>
          </a:p>
        </p:txBody>
      </p:sp>
      <p:sp>
        <p:nvSpPr>
          <p:cNvPr id="3" name="Text Placeholder 2">
            <a:extLst>
              <a:ext uri="{FF2B5EF4-FFF2-40B4-BE49-F238E27FC236}">
                <a16:creationId xmlns:a16="http://schemas.microsoft.com/office/drawing/2014/main" id="{751A440E-AF17-4E2E-98B7-D3A6AA1D01F3}"/>
              </a:ext>
            </a:extLst>
          </p:cNvPr>
          <p:cNvSpPr>
            <a:spLocks noGrp="1"/>
          </p:cNvSpPr>
          <p:nvPr>
            <p:ph type="body" idx="1"/>
          </p:nvPr>
        </p:nvSpPr>
        <p:spPr>
          <a:xfrm>
            <a:off x="685799" y="1447801"/>
            <a:ext cx="7772401" cy="6463308"/>
          </a:xfrm>
        </p:spPr>
        <p:txBody>
          <a:bodyPr/>
          <a:lstStyle/>
          <a:p>
            <a:pPr marL="0" marR="0">
              <a:lnSpc>
                <a:spcPts val="1225"/>
              </a:lnSpc>
              <a:spcBef>
                <a:spcPts val="5"/>
              </a:spcBef>
              <a:spcAft>
                <a:spcPts val="0"/>
              </a:spcAft>
              <a:tabLst>
                <a:tab pos="563880" algn="l"/>
                <a:tab pos="564515" algn="l"/>
              </a:tabLst>
            </a:pPr>
            <a:endParaRPr lang="en-US" sz="1800" i="0" dirty="0">
              <a:effectLst/>
              <a:latin typeface="Times New Roman" panose="02020603050405020304" pitchFamily="18" charset="0"/>
              <a:ea typeface="Tahoma" panose="020B0604030504040204" pitchFamily="34" charset="0"/>
            </a:endParaRPr>
          </a:p>
          <a:p>
            <a:pPr marL="0" marR="0">
              <a:lnSpc>
                <a:spcPts val="1225"/>
              </a:lnSpc>
              <a:spcBef>
                <a:spcPts val="5"/>
              </a:spcBef>
              <a:spcAft>
                <a:spcPts val="0"/>
              </a:spcAft>
              <a:tabLst>
                <a:tab pos="563880" algn="l"/>
                <a:tab pos="564515" algn="l"/>
              </a:tabLst>
            </a:pPr>
            <a:endParaRPr lang="en-US" sz="1800" i="0" dirty="0">
              <a:solidFill>
                <a:srgbClr val="000000"/>
              </a:solidFill>
              <a:effectLst/>
              <a:latin typeface="Times New Roman" panose="02020603050405020304" pitchFamily="18" charset="0"/>
              <a:ea typeface="Tahoma" panose="020B0604030504040204" pitchFamily="34" charset="0"/>
            </a:endParaRPr>
          </a:p>
          <a:p>
            <a:pPr marL="0" marR="0">
              <a:lnSpc>
                <a:spcPts val="1225"/>
              </a:lnSpc>
              <a:spcBef>
                <a:spcPts val="5"/>
              </a:spcBef>
              <a:spcAft>
                <a:spcPts val="0"/>
              </a:spcAft>
              <a:tabLst>
                <a:tab pos="563880" algn="l"/>
                <a:tab pos="564515" algn="l"/>
              </a:tabLst>
            </a:pPr>
            <a:endParaRPr lang="en-US" i="0" dirty="0">
              <a:solidFill>
                <a:srgbClr val="000000"/>
              </a:solidFill>
              <a:latin typeface="Times New Roman" panose="02020603050405020304" pitchFamily="18" charset="0"/>
              <a:ea typeface="Tahoma" panose="020B0604030504040204" pitchFamily="34" charset="0"/>
            </a:endParaRPr>
          </a:p>
          <a:p>
            <a:pPr marL="0" marR="0">
              <a:lnSpc>
                <a:spcPts val="1225"/>
              </a:lnSpc>
              <a:spcBef>
                <a:spcPts val="5"/>
              </a:spcBef>
              <a:spcAft>
                <a:spcPts val="0"/>
              </a:spcAft>
              <a:tabLst>
                <a:tab pos="563880" algn="l"/>
                <a:tab pos="564515" algn="l"/>
              </a:tabLst>
            </a:pPr>
            <a:r>
              <a:rPr lang="en-US" sz="1800" i="0" dirty="0">
                <a:solidFill>
                  <a:srgbClr val="000000"/>
                </a:solidFill>
                <a:effectLst/>
                <a:latin typeface="Times New Roman" panose="02020603050405020304" pitchFamily="18" charset="0"/>
                <a:ea typeface="Tahoma" panose="020B0604030504040204" pitchFamily="34" charset="0"/>
              </a:rPr>
              <a:t>Module </a:t>
            </a:r>
            <a:r>
              <a:rPr lang="en-US" sz="1800" i="0" dirty="0">
                <a:effectLst/>
                <a:latin typeface="Times New Roman" panose="02020603050405020304" pitchFamily="18" charset="0"/>
                <a:ea typeface="Tahoma" panose="020B0604030504040204" pitchFamily="34" charset="0"/>
              </a:rPr>
              <a:t>Four: Getting Started with the Local Church</a:t>
            </a:r>
            <a:endParaRPr lang="en-US" sz="1800" i="0" dirty="0">
              <a:effectLst/>
              <a:latin typeface="Times New Roman" panose="02020603050405020304" pitchFamily="18" charset="0"/>
              <a:ea typeface="Times New Roman" panose="02020603050405020304" pitchFamily="18" charset="0"/>
            </a:endParaRPr>
          </a:p>
          <a:p>
            <a:pPr marL="0" marR="0">
              <a:lnSpc>
                <a:spcPts val="1225"/>
              </a:lnSpc>
              <a:spcBef>
                <a:spcPts val="5"/>
              </a:spcBef>
              <a:spcAft>
                <a:spcPts val="0"/>
              </a:spcAft>
              <a:tabLst>
                <a:tab pos="563880" algn="l"/>
                <a:tab pos="564515" algn="l"/>
              </a:tabLst>
            </a:pPr>
            <a:r>
              <a:rPr lang="en-US" sz="1800" b="0" i="0" dirty="0">
                <a:effectLst/>
                <a:latin typeface="Times New Roman" panose="02020603050405020304" pitchFamily="18" charset="0"/>
                <a:ea typeface="Tahoma" panose="020B0604030504040204" pitchFamily="34" charset="0"/>
              </a:rPr>
              <a:t> </a:t>
            </a:r>
            <a:endParaRPr lang="en-US" sz="1800" b="0" i="0" dirty="0">
              <a:effectLst/>
              <a:latin typeface="Times New Roman" panose="02020603050405020304" pitchFamily="18" charset="0"/>
              <a:ea typeface="Times New Roman" panose="02020603050405020304" pitchFamily="18" charset="0"/>
            </a:endParaRPr>
          </a:p>
          <a:p>
            <a:pPr marL="342900" marR="0" lvl="0" indent="-342900">
              <a:lnSpc>
                <a:spcPts val="1225"/>
              </a:lnSpc>
              <a:spcBef>
                <a:spcPts val="5"/>
              </a:spcBef>
              <a:spcAft>
                <a:spcPts val="0"/>
              </a:spcAft>
              <a:buSzPts val="1000"/>
              <a:buFont typeface="Symbol" panose="05050102010706020507" pitchFamily="18" charset="2"/>
              <a:buChar char=""/>
              <a:tabLst>
                <a:tab pos="563880" algn="l"/>
                <a:tab pos="564515" algn="l"/>
              </a:tabLst>
            </a:pPr>
            <a:r>
              <a:rPr lang="en-US" sz="1800" b="0" i="0" dirty="0">
                <a:effectLst/>
                <a:latin typeface="Times New Roman" panose="02020603050405020304" pitchFamily="18" charset="0"/>
                <a:ea typeface="Proxima Nova"/>
                <a:cs typeface="Symbol" panose="05050102010706020507" pitchFamily="18" charset="2"/>
              </a:rPr>
              <a:t>Organizational</a:t>
            </a:r>
            <a:r>
              <a:rPr lang="en-US" sz="1800" b="0" i="0" spc="-10" dirty="0">
                <a:effectLst/>
                <a:latin typeface="Times New Roman" panose="02020603050405020304" pitchFamily="18" charset="0"/>
                <a:ea typeface="Proxima Nova"/>
                <a:cs typeface="Symbol" panose="05050102010706020507" pitchFamily="18" charset="2"/>
              </a:rPr>
              <a:t> </a:t>
            </a:r>
            <a:r>
              <a:rPr lang="en-US" sz="1800" b="0" i="0" dirty="0">
                <a:effectLst/>
                <a:latin typeface="Times New Roman" panose="02020603050405020304" pitchFamily="18" charset="0"/>
                <a:ea typeface="Proxima Nova"/>
                <a:cs typeface="Symbol" panose="05050102010706020507" pitchFamily="18" charset="2"/>
              </a:rPr>
              <a:t>Structure</a:t>
            </a:r>
            <a:endParaRPr lang="en-US" sz="1800" b="0" i="0" dirty="0">
              <a:effectLst/>
              <a:latin typeface="Times New Roman" panose="02020603050405020304" pitchFamily="18" charset="0"/>
              <a:ea typeface="Symbol" panose="05050102010706020507" pitchFamily="18" charset="2"/>
              <a:cs typeface="Symbol" panose="05050102010706020507" pitchFamily="18" charset="2"/>
            </a:endParaRPr>
          </a:p>
          <a:p>
            <a:pPr marL="342900" marR="37465" lvl="0" indent="-342900">
              <a:spcBef>
                <a:spcPts val="0"/>
              </a:spcBef>
              <a:spcAft>
                <a:spcPts val="0"/>
              </a:spcAft>
              <a:buSzPts val="1000"/>
              <a:buFont typeface="Symbol" panose="05050102010706020507" pitchFamily="18" charset="2"/>
              <a:buChar char=""/>
              <a:tabLst>
                <a:tab pos="563880" algn="l"/>
                <a:tab pos="564515" algn="l"/>
              </a:tabLst>
            </a:pPr>
            <a:r>
              <a:rPr lang="en-US" sz="1800" b="0" i="0" dirty="0">
                <a:effectLst/>
                <a:latin typeface="Times New Roman" panose="02020603050405020304" pitchFamily="18" charset="0"/>
                <a:ea typeface="Proxima Nova"/>
                <a:cs typeface="Symbol" panose="05050102010706020507" pitchFamily="18" charset="2"/>
              </a:rPr>
              <a:t>Job Descriptions</a:t>
            </a:r>
            <a:r>
              <a:rPr lang="en-US" sz="1800" b="0" i="0" spc="-70" dirty="0">
                <a:effectLst/>
                <a:latin typeface="Times New Roman" panose="02020603050405020304" pitchFamily="18" charset="0"/>
                <a:ea typeface="Proxima Nova"/>
                <a:cs typeface="Symbol" panose="05050102010706020507" pitchFamily="18" charset="2"/>
              </a:rPr>
              <a:t> </a:t>
            </a:r>
            <a:r>
              <a:rPr lang="en-US" sz="1800" b="0" i="0" dirty="0">
                <a:effectLst/>
                <a:latin typeface="Times New Roman" panose="02020603050405020304" pitchFamily="18" charset="0"/>
                <a:ea typeface="Proxima Nova"/>
                <a:cs typeface="Symbol" panose="05050102010706020507" pitchFamily="18" charset="2"/>
              </a:rPr>
              <a:t>and Responsibilities</a:t>
            </a:r>
            <a:endParaRPr lang="en-US" sz="1800" b="0" i="0" dirty="0">
              <a:effectLst/>
              <a:latin typeface="Times New Roman" panose="02020603050405020304" pitchFamily="18" charset="0"/>
              <a:ea typeface="Symbol" panose="05050102010706020507" pitchFamily="18" charset="2"/>
              <a:cs typeface="Symbol" panose="05050102010706020507" pitchFamily="18" charset="2"/>
            </a:endParaRPr>
          </a:p>
          <a:p>
            <a:pPr marL="342900" marR="37465" lvl="0" indent="-342900">
              <a:spcBef>
                <a:spcPts val="0"/>
              </a:spcBef>
              <a:spcAft>
                <a:spcPts val="0"/>
              </a:spcAft>
              <a:buSzPts val="1000"/>
              <a:buFont typeface="Symbol" panose="05050102010706020507" pitchFamily="18" charset="2"/>
              <a:buChar char=""/>
              <a:tabLst>
                <a:tab pos="563880" algn="l"/>
                <a:tab pos="564515" algn="l"/>
              </a:tabLst>
            </a:pPr>
            <a:r>
              <a:rPr lang="en-US" sz="1800" b="0" i="0" dirty="0">
                <a:effectLst/>
                <a:latin typeface="Times New Roman" panose="02020603050405020304" pitchFamily="18" charset="0"/>
                <a:ea typeface="Proxima Nova"/>
                <a:cs typeface="Symbol" panose="05050102010706020507" pitchFamily="18" charset="2"/>
              </a:rPr>
              <a:t>Prophetic Role of Pastors in Prison Ministry and</a:t>
            </a:r>
            <a:r>
              <a:rPr lang="en-US" sz="1800" b="0" i="0" spc="-70" dirty="0">
                <a:effectLst/>
                <a:latin typeface="Times New Roman" panose="02020603050405020304" pitchFamily="18" charset="0"/>
                <a:ea typeface="Proxima Nova"/>
                <a:cs typeface="Symbol" panose="05050102010706020507" pitchFamily="18" charset="2"/>
              </a:rPr>
              <a:t> </a:t>
            </a:r>
          </a:p>
          <a:p>
            <a:pPr marR="37465" lvl="0">
              <a:spcBef>
                <a:spcPts val="0"/>
              </a:spcBef>
              <a:spcAft>
                <a:spcPts val="0"/>
              </a:spcAft>
              <a:buSzPts val="1000"/>
              <a:tabLst>
                <a:tab pos="563880" algn="l"/>
                <a:tab pos="564515" algn="l"/>
              </a:tabLst>
            </a:pPr>
            <a:r>
              <a:rPr lang="en-US" sz="1800" b="0" i="0" spc="-70" dirty="0">
                <a:effectLst/>
                <a:latin typeface="Times New Roman" panose="02020603050405020304" pitchFamily="18" charset="0"/>
                <a:ea typeface="Proxima Nova"/>
                <a:cs typeface="Symbol" panose="05050102010706020507" pitchFamily="18" charset="2"/>
              </a:rPr>
              <a:t>       </a:t>
            </a:r>
            <a:r>
              <a:rPr lang="en-US" sz="1800" b="0" i="0" dirty="0">
                <a:effectLst/>
                <a:latin typeface="Times New Roman" panose="02020603050405020304" pitchFamily="18" charset="0"/>
                <a:ea typeface="Proxima Nova"/>
                <a:cs typeface="Symbol" panose="05050102010706020507" pitchFamily="18" charset="2"/>
              </a:rPr>
              <a:t>Criminal Justice</a:t>
            </a:r>
          </a:p>
          <a:p>
            <a:pPr marR="37465" lvl="0">
              <a:spcBef>
                <a:spcPts val="0"/>
              </a:spcBef>
              <a:spcAft>
                <a:spcPts val="0"/>
              </a:spcAft>
              <a:buSzPts val="1000"/>
              <a:tabLst>
                <a:tab pos="563880" algn="l"/>
                <a:tab pos="564515" algn="l"/>
              </a:tabLst>
            </a:pPr>
            <a:endParaRPr lang="en-US" b="0" i="0" dirty="0">
              <a:latin typeface="Times New Roman" panose="02020603050405020304" pitchFamily="18" charset="0"/>
              <a:ea typeface="Proxima Nova"/>
              <a:cs typeface="Symbol" panose="05050102010706020507" pitchFamily="18" charset="2"/>
            </a:endParaRPr>
          </a:p>
          <a:p>
            <a:pPr marR="37465" lvl="0">
              <a:spcBef>
                <a:spcPts val="0"/>
              </a:spcBef>
              <a:spcAft>
                <a:spcPts val="0"/>
              </a:spcAft>
              <a:buSzPts val="1000"/>
              <a:tabLst>
                <a:tab pos="563880" algn="l"/>
                <a:tab pos="564515" algn="l"/>
              </a:tabLst>
            </a:pPr>
            <a:endParaRPr lang="en-US" sz="1800" b="0" i="0" dirty="0">
              <a:effectLst/>
              <a:latin typeface="Times New Roman" panose="02020603050405020304" pitchFamily="18" charset="0"/>
              <a:ea typeface="Proxima Nova"/>
              <a:cs typeface="Symbol" panose="05050102010706020507" pitchFamily="18" charset="2"/>
            </a:endParaRPr>
          </a:p>
          <a:p>
            <a:pPr marR="37465" lvl="0">
              <a:spcBef>
                <a:spcPts val="0"/>
              </a:spcBef>
              <a:spcAft>
                <a:spcPts val="0"/>
              </a:spcAft>
              <a:buSzPts val="1000"/>
              <a:tabLst>
                <a:tab pos="563880" algn="l"/>
                <a:tab pos="564515" algn="l"/>
              </a:tabLst>
            </a:pPr>
            <a:r>
              <a:rPr lang="en-US" sz="1800" i="0" dirty="0">
                <a:solidFill>
                  <a:srgbClr val="000000"/>
                </a:solidFill>
                <a:effectLst/>
                <a:latin typeface="Times New Roman" panose="02020603050405020304" pitchFamily="18" charset="0"/>
                <a:ea typeface="Tahoma" panose="020B0604030504040204" pitchFamily="34" charset="0"/>
              </a:rPr>
              <a:t>Module </a:t>
            </a:r>
            <a:r>
              <a:rPr lang="en-US" sz="1800" i="0" dirty="0">
                <a:effectLst/>
                <a:latin typeface="Times New Roman" panose="02020603050405020304" pitchFamily="18" charset="0"/>
                <a:ea typeface="Tahoma" panose="020B0604030504040204" pitchFamily="34" charset="0"/>
              </a:rPr>
              <a:t>Five: How to Conduct the Worship Service </a:t>
            </a:r>
          </a:p>
          <a:p>
            <a:pPr marL="0" marR="37465">
              <a:spcBef>
                <a:spcPts val="0"/>
              </a:spcBef>
              <a:spcAft>
                <a:spcPts val="0"/>
              </a:spcAft>
              <a:tabLst>
                <a:tab pos="563880" algn="l"/>
                <a:tab pos="564515" algn="l"/>
              </a:tabLst>
            </a:pPr>
            <a:r>
              <a:rPr lang="en-US" sz="1800" i="0" dirty="0">
                <a:effectLst/>
                <a:latin typeface="Times New Roman" panose="02020603050405020304" pitchFamily="18" charset="0"/>
                <a:ea typeface="Tahoma" panose="020B0604030504040204" pitchFamily="34" charset="0"/>
              </a:rPr>
              <a:t>Behind Prison Walls</a:t>
            </a:r>
            <a:r>
              <a:rPr lang="en-US" sz="1800" b="0" i="0" dirty="0">
                <a:effectLst/>
                <a:latin typeface="Times New Roman" panose="02020603050405020304" pitchFamily="18" charset="0"/>
                <a:ea typeface="Proxima Nova"/>
              </a:rPr>
              <a:t> </a:t>
            </a:r>
            <a:endParaRPr lang="en-US" sz="1800" b="0" i="0" dirty="0">
              <a:effectLst/>
              <a:latin typeface="Times New Roman" panose="02020603050405020304" pitchFamily="18" charset="0"/>
              <a:ea typeface="Times New Roman" panose="02020603050405020304" pitchFamily="18" charset="0"/>
            </a:endParaRPr>
          </a:p>
          <a:p>
            <a:pPr marL="342900" marR="37465" lvl="0" indent="-342900">
              <a:spcBef>
                <a:spcPts val="5"/>
              </a:spcBef>
              <a:spcAft>
                <a:spcPts val="0"/>
              </a:spcAft>
              <a:buSzPts val="1000"/>
              <a:buFont typeface="Symbol" panose="05050102010706020507" pitchFamily="18" charset="2"/>
              <a:buChar char=""/>
              <a:tabLst>
                <a:tab pos="563880" algn="l"/>
                <a:tab pos="564515" algn="l"/>
              </a:tabLst>
            </a:pPr>
            <a:r>
              <a:rPr lang="en-US" sz="1800" b="0" i="0" dirty="0">
                <a:effectLst/>
                <a:latin typeface="Times New Roman" panose="02020603050405020304" pitchFamily="18" charset="0"/>
                <a:ea typeface="Proxima Nova"/>
                <a:cs typeface="Symbol" panose="05050102010706020507" pitchFamily="18" charset="2"/>
              </a:rPr>
              <a:t>The Gathering, Journey, Arrival, Determination at the Gate, </a:t>
            </a:r>
          </a:p>
          <a:p>
            <a:pPr marL="342900" marR="37465" lvl="0" indent="-342900">
              <a:spcBef>
                <a:spcPts val="5"/>
              </a:spcBef>
              <a:spcAft>
                <a:spcPts val="0"/>
              </a:spcAft>
              <a:buSzPts val="1000"/>
              <a:buFont typeface="Symbol" panose="05050102010706020507" pitchFamily="18" charset="2"/>
              <a:buChar char=""/>
              <a:tabLst>
                <a:tab pos="563880" algn="l"/>
                <a:tab pos="564515" algn="l"/>
              </a:tabLst>
            </a:pPr>
            <a:r>
              <a:rPr lang="en-US" sz="1800" b="0" i="0" dirty="0">
                <a:effectLst/>
                <a:latin typeface="Times New Roman" panose="02020603050405020304" pitchFamily="18" charset="0"/>
                <a:ea typeface="Proxima Nova"/>
              </a:rPr>
              <a:t>Screening, the Worship Service, Departure, the Road Home, </a:t>
            </a:r>
          </a:p>
          <a:p>
            <a:pPr marR="37465" lvl="0">
              <a:spcBef>
                <a:spcPts val="5"/>
              </a:spcBef>
              <a:spcAft>
                <a:spcPts val="0"/>
              </a:spcAft>
              <a:buSzPts val="1000"/>
              <a:tabLst>
                <a:tab pos="563880" algn="l"/>
                <a:tab pos="564515" algn="l"/>
              </a:tabLst>
            </a:pPr>
            <a:r>
              <a:rPr lang="en-US" sz="1800" b="0" i="0" dirty="0">
                <a:effectLst/>
                <a:latin typeface="Times New Roman" panose="02020603050405020304" pitchFamily="18" charset="0"/>
                <a:ea typeface="Proxima Nova"/>
              </a:rPr>
              <a:t>      and Let’s Do it Again!</a:t>
            </a:r>
          </a:p>
          <a:p>
            <a:pPr marR="37465" lvl="0">
              <a:spcBef>
                <a:spcPts val="5"/>
              </a:spcBef>
              <a:spcAft>
                <a:spcPts val="0"/>
              </a:spcAft>
              <a:buSzPts val="1000"/>
              <a:tabLst>
                <a:tab pos="563880" algn="l"/>
                <a:tab pos="564515" algn="l"/>
              </a:tabLst>
            </a:pPr>
            <a:endParaRPr lang="en-US" sz="1800" b="0" i="0" dirty="0">
              <a:effectLst/>
              <a:latin typeface="Times New Roman" panose="02020603050405020304" pitchFamily="18" charset="0"/>
              <a:ea typeface="Times New Roman" panose="02020603050405020304" pitchFamily="18" charset="0"/>
            </a:endParaRPr>
          </a:p>
          <a:p>
            <a:pPr marR="37465" lvl="0">
              <a:spcBef>
                <a:spcPts val="5"/>
              </a:spcBef>
              <a:spcAft>
                <a:spcPts val="0"/>
              </a:spcAft>
              <a:buSzPts val="1000"/>
              <a:tabLst>
                <a:tab pos="563880" algn="l"/>
                <a:tab pos="564515" algn="l"/>
              </a:tabLst>
            </a:pPr>
            <a:endParaRPr lang="en-US" b="0" i="0" dirty="0">
              <a:latin typeface="Times New Roman" panose="02020603050405020304" pitchFamily="18" charset="0"/>
              <a:ea typeface="Times New Roman" panose="02020603050405020304" pitchFamily="18" charset="0"/>
            </a:endParaRPr>
          </a:p>
          <a:p>
            <a:pPr marR="37465" lvl="0">
              <a:spcBef>
                <a:spcPts val="5"/>
              </a:spcBef>
              <a:spcAft>
                <a:spcPts val="0"/>
              </a:spcAft>
              <a:buSzPts val="1000"/>
              <a:tabLst>
                <a:tab pos="563880" algn="l"/>
                <a:tab pos="564515" algn="l"/>
              </a:tabLst>
            </a:pPr>
            <a:endParaRPr lang="en-US" sz="1800" b="0" i="0" dirty="0">
              <a:effectLst/>
              <a:latin typeface="Times New Roman" panose="02020603050405020304" pitchFamily="18" charset="0"/>
              <a:ea typeface="Times New Roman" panose="02020603050405020304" pitchFamily="18" charset="0"/>
            </a:endParaRPr>
          </a:p>
          <a:p>
            <a:pPr marR="37465" lvl="0">
              <a:spcBef>
                <a:spcPts val="5"/>
              </a:spcBef>
              <a:spcAft>
                <a:spcPts val="0"/>
              </a:spcAft>
              <a:buSzPts val="1000"/>
              <a:tabLst>
                <a:tab pos="563880" algn="l"/>
                <a:tab pos="564515" algn="l"/>
              </a:tabLst>
            </a:pPr>
            <a:endParaRPr lang="en-US" b="0" i="0" dirty="0">
              <a:latin typeface="Times New Roman" panose="02020603050405020304" pitchFamily="18" charset="0"/>
              <a:ea typeface="Times New Roman" panose="02020603050405020304" pitchFamily="18" charset="0"/>
            </a:endParaRPr>
          </a:p>
          <a:p>
            <a:pPr marR="37465" lvl="0">
              <a:spcBef>
                <a:spcPts val="5"/>
              </a:spcBef>
              <a:spcAft>
                <a:spcPts val="0"/>
              </a:spcAft>
              <a:buSzPts val="1000"/>
              <a:tabLst>
                <a:tab pos="563880" algn="l"/>
                <a:tab pos="564515" algn="l"/>
              </a:tabLst>
            </a:pPr>
            <a:endParaRPr lang="en-US" sz="1800" b="0" i="0" dirty="0">
              <a:effectLst/>
              <a:latin typeface="Times New Roman" panose="02020603050405020304" pitchFamily="18" charset="0"/>
              <a:ea typeface="Times New Roman" panose="02020603050405020304" pitchFamily="18" charset="0"/>
            </a:endParaRPr>
          </a:p>
          <a:p>
            <a:pPr marR="37465" lvl="0">
              <a:spcBef>
                <a:spcPts val="5"/>
              </a:spcBef>
              <a:spcAft>
                <a:spcPts val="0"/>
              </a:spcAft>
              <a:buSzPts val="1000"/>
              <a:tabLst>
                <a:tab pos="563880" algn="l"/>
                <a:tab pos="564515" algn="l"/>
              </a:tabLst>
            </a:pPr>
            <a:endParaRPr lang="en-US" b="0" i="0" dirty="0">
              <a:latin typeface="Times New Roman" panose="02020603050405020304" pitchFamily="18" charset="0"/>
              <a:ea typeface="Times New Roman" panose="02020603050405020304" pitchFamily="18" charset="0"/>
            </a:endParaRPr>
          </a:p>
          <a:p>
            <a:pPr marR="37465" lvl="0">
              <a:spcBef>
                <a:spcPts val="5"/>
              </a:spcBef>
              <a:spcAft>
                <a:spcPts val="0"/>
              </a:spcAft>
              <a:buSzPts val="1000"/>
              <a:tabLst>
                <a:tab pos="563880" algn="l"/>
                <a:tab pos="564515" algn="l"/>
              </a:tabLst>
            </a:pPr>
            <a:endParaRPr lang="en-US" sz="1800" b="0" i="0" dirty="0">
              <a:effectLst/>
              <a:latin typeface="Times New Roman" panose="02020603050405020304" pitchFamily="18" charset="0"/>
              <a:ea typeface="Times New Roman" panose="02020603050405020304" pitchFamily="18" charset="0"/>
            </a:endParaRPr>
          </a:p>
          <a:p>
            <a:pPr marR="37465" lvl="0">
              <a:spcBef>
                <a:spcPts val="5"/>
              </a:spcBef>
              <a:spcAft>
                <a:spcPts val="0"/>
              </a:spcAft>
              <a:buSzPts val="1000"/>
              <a:tabLst>
                <a:tab pos="563880" algn="l"/>
                <a:tab pos="564515" algn="l"/>
              </a:tabLst>
            </a:pPr>
            <a:endParaRPr lang="en-US" b="0" i="0" dirty="0">
              <a:latin typeface="Times New Roman" panose="02020603050405020304" pitchFamily="18" charset="0"/>
              <a:ea typeface="Times New Roman" panose="02020603050405020304" pitchFamily="18" charset="0"/>
            </a:endParaRPr>
          </a:p>
          <a:p>
            <a:pPr marR="37465" lvl="0">
              <a:spcBef>
                <a:spcPts val="5"/>
              </a:spcBef>
              <a:spcAft>
                <a:spcPts val="0"/>
              </a:spcAft>
              <a:buSzPts val="1000"/>
              <a:tabLst>
                <a:tab pos="563880" algn="l"/>
                <a:tab pos="564515" algn="l"/>
              </a:tabLst>
            </a:pPr>
            <a:endParaRPr lang="en-US" sz="1800" b="0" i="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BF43D51-2D5A-4F5B-BB49-B0197E516C11}"/>
              </a:ext>
            </a:extLst>
          </p:cNvPr>
          <p:cNvSpPr>
            <a:spLocks noGrp="1"/>
          </p:cNvSpPr>
          <p:nvPr>
            <p:ph type="sldNum" sz="quarter" idx="7"/>
          </p:nvPr>
        </p:nvSpPr>
        <p:spPr/>
        <p:txBody>
          <a:bodyPr/>
          <a:lstStyle/>
          <a:p>
            <a:pPr marL="38100">
              <a:lnSpc>
                <a:spcPct val="100000"/>
              </a:lnSpc>
            </a:pPr>
            <a:fld id="{81D60167-4931-47E6-BA6A-407CBD079E47}" type="slidenum">
              <a:rPr lang="en-US" spc="-5" smtClean="0"/>
              <a:t>11</a:t>
            </a:fld>
            <a:endParaRPr lang="en-US" spc="-5" dirty="0"/>
          </a:p>
        </p:txBody>
      </p:sp>
      <p:sp>
        <p:nvSpPr>
          <p:cNvPr id="5" name="object 2">
            <a:extLst>
              <a:ext uri="{FF2B5EF4-FFF2-40B4-BE49-F238E27FC236}">
                <a16:creationId xmlns:a16="http://schemas.microsoft.com/office/drawing/2014/main" id="{BA20A84F-04E0-389B-E4C8-3FC1C748D7D6}"/>
              </a:ext>
            </a:extLst>
          </p:cNvPr>
          <p:cNvSpPr/>
          <p:nvPr/>
        </p:nvSpPr>
        <p:spPr>
          <a:xfrm>
            <a:off x="7162800" y="434340"/>
            <a:ext cx="1562100" cy="5433060"/>
          </a:xfrm>
          <a:custGeom>
            <a:avLst/>
            <a:gdLst/>
            <a:ahLst/>
            <a:cxnLst/>
            <a:rect l="l" t="t" r="r" b="b"/>
            <a:pathLst>
              <a:path w="2324100" h="4343400">
                <a:moveTo>
                  <a:pt x="2260092" y="0"/>
                </a:moveTo>
                <a:lnTo>
                  <a:pt x="0" y="0"/>
                </a:lnTo>
                <a:lnTo>
                  <a:pt x="0" y="4343400"/>
                </a:lnTo>
                <a:lnTo>
                  <a:pt x="2323973" y="4343400"/>
                </a:lnTo>
                <a:lnTo>
                  <a:pt x="2323973" y="63881"/>
                </a:lnTo>
                <a:lnTo>
                  <a:pt x="2319020" y="38988"/>
                </a:lnTo>
                <a:lnTo>
                  <a:pt x="2305304" y="18669"/>
                </a:lnTo>
                <a:lnTo>
                  <a:pt x="2284983" y="4952"/>
                </a:lnTo>
                <a:lnTo>
                  <a:pt x="2260092" y="0"/>
                </a:lnTo>
                <a:close/>
              </a:path>
            </a:pathLst>
          </a:custGeom>
          <a:solidFill>
            <a:srgbClr val="1C1C1C"/>
          </a:solidFill>
        </p:spPr>
        <p:txBody>
          <a:bodyPr wrap="square" lIns="0" tIns="0" rIns="0" bIns="0" rtlCol="0"/>
          <a:lstStyle/>
          <a:p>
            <a:endParaRPr/>
          </a:p>
        </p:txBody>
      </p:sp>
      <p:sp>
        <p:nvSpPr>
          <p:cNvPr id="6" name="object 5">
            <a:extLst>
              <a:ext uri="{FF2B5EF4-FFF2-40B4-BE49-F238E27FC236}">
                <a16:creationId xmlns:a16="http://schemas.microsoft.com/office/drawing/2014/main" id="{B360E534-9611-2992-CE5B-5BAD26102131}"/>
              </a:ext>
            </a:extLst>
          </p:cNvPr>
          <p:cNvSpPr/>
          <p:nvPr/>
        </p:nvSpPr>
        <p:spPr>
          <a:xfrm>
            <a:off x="7239000" y="592535"/>
            <a:ext cx="1445513" cy="138866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51967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6E0E-F544-4220-A591-B353E84097A6}"/>
              </a:ext>
            </a:extLst>
          </p:cNvPr>
          <p:cNvSpPr>
            <a:spLocks noGrp="1"/>
          </p:cNvSpPr>
          <p:nvPr>
            <p:ph type="title"/>
          </p:nvPr>
        </p:nvSpPr>
        <p:spPr>
          <a:xfrm>
            <a:off x="685799" y="762000"/>
            <a:ext cx="7772401" cy="553998"/>
          </a:xfrm>
        </p:spPr>
        <p:txBody>
          <a:bodyPr/>
          <a:lstStyle/>
          <a:p>
            <a:pPr algn="l"/>
            <a:r>
              <a:rPr lang="en-US" sz="1800" b="1" dirty="0">
                <a:effectLst/>
                <a:latin typeface="Times New Roman" panose="02020603050405020304" pitchFamily="18" charset="0"/>
                <a:ea typeface="Tahoma" panose="020B0604030504040204" pitchFamily="34" charset="0"/>
              </a:rPr>
              <a:t>REVEREND ANTHONY KELLEY PRISON MINISTRY AND</a:t>
            </a:r>
            <a:br>
              <a:rPr lang="en-US" sz="1800" b="1" dirty="0">
                <a:effectLst/>
                <a:latin typeface="Times New Roman" panose="02020603050405020304" pitchFamily="18" charset="0"/>
                <a:ea typeface="Tahoma" panose="020B0604030504040204" pitchFamily="34" charset="0"/>
              </a:rPr>
            </a:br>
            <a:r>
              <a:rPr lang="en-US" sz="1800" b="1" dirty="0">
                <a:effectLst/>
                <a:latin typeface="Times New Roman" panose="02020603050405020304" pitchFamily="18" charset="0"/>
                <a:ea typeface="Tahoma" panose="020B0604030504040204" pitchFamily="34" charset="0"/>
              </a:rPr>
              <a:t>CRIMINAL JUSTICE</a:t>
            </a:r>
            <a:r>
              <a:rPr lang="en-US" sz="1800" b="1" dirty="0">
                <a:latin typeface="Times New Roman" panose="02020603050405020304" pitchFamily="18" charset="0"/>
                <a:ea typeface="Tahoma" panose="020B0604030504040204" pitchFamily="34" charset="0"/>
              </a:rPr>
              <a:t> </a:t>
            </a:r>
            <a:r>
              <a:rPr lang="en-US" sz="1800" b="1" dirty="0">
                <a:effectLst/>
                <a:latin typeface="Times New Roman" panose="02020603050405020304" pitchFamily="18" charset="0"/>
                <a:ea typeface="Tahoma" panose="020B0604030504040204" pitchFamily="34" charset="0"/>
              </a:rPr>
              <a:t>VIDEO TRAINING COURSE OUTLINE</a:t>
            </a:r>
            <a:endParaRPr lang="en-US" sz="1800" dirty="0"/>
          </a:p>
        </p:txBody>
      </p:sp>
      <p:sp>
        <p:nvSpPr>
          <p:cNvPr id="3" name="Text Placeholder 2">
            <a:extLst>
              <a:ext uri="{FF2B5EF4-FFF2-40B4-BE49-F238E27FC236}">
                <a16:creationId xmlns:a16="http://schemas.microsoft.com/office/drawing/2014/main" id="{751A440E-AF17-4E2E-98B7-D3A6AA1D01F3}"/>
              </a:ext>
            </a:extLst>
          </p:cNvPr>
          <p:cNvSpPr>
            <a:spLocks noGrp="1"/>
          </p:cNvSpPr>
          <p:nvPr>
            <p:ph type="body" idx="1"/>
          </p:nvPr>
        </p:nvSpPr>
        <p:spPr>
          <a:xfrm>
            <a:off x="685799" y="1447800"/>
            <a:ext cx="7772401" cy="2949525"/>
          </a:xfrm>
        </p:spPr>
        <p:txBody>
          <a:bodyPr/>
          <a:lstStyle/>
          <a:p>
            <a:pPr marL="0" marR="0">
              <a:lnSpc>
                <a:spcPts val="1225"/>
              </a:lnSpc>
              <a:spcBef>
                <a:spcPts val="5"/>
              </a:spcBef>
              <a:spcAft>
                <a:spcPts val="0"/>
              </a:spcAft>
              <a:tabLst>
                <a:tab pos="563880" algn="l"/>
                <a:tab pos="564515" algn="l"/>
              </a:tabLst>
            </a:pPr>
            <a:endParaRPr lang="en-US" sz="1800" i="0" dirty="0">
              <a:effectLst/>
              <a:latin typeface="Times New Roman" panose="02020603050405020304" pitchFamily="18" charset="0"/>
              <a:ea typeface="Tahoma" panose="020B0604030504040204" pitchFamily="34" charset="0"/>
            </a:endParaRPr>
          </a:p>
          <a:p>
            <a:pPr marL="0" marR="59690">
              <a:spcBef>
                <a:spcPts val="0"/>
              </a:spcBef>
              <a:spcAft>
                <a:spcPts val="0"/>
              </a:spcAft>
              <a:tabLst>
                <a:tab pos="563880" algn="l"/>
                <a:tab pos="564515" algn="l"/>
              </a:tabLst>
            </a:pPr>
            <a:r>
              <a:rPr lang="en-US" sz="1800" i="0" dirty="0">
                <a:solidFill>
                  <a:srgbClr val="000000"/>
                </a:solidFill>
                <a:effectLst/>
                <a:latin typeface="Times New Roman" panose="02020603050405020304" pitchFamily="18" charset="0"/>
                <a:ea typeface="Tahoma" panose="020B0604030504040204" pitchFamily="34" charset="0"/>
              </a:rPr>
              <a:t>Module</a:t>
            </a:r>
            <a:r>
              <a:rPr lang="en-US" sz="1800" b="1" i="0" dirty="0">
                <a:effectLst/>
                <a:latin typeface="Times New Roman" panose="02020603050405020304" pitchFamily="18" charset="0"/>
                <a:ea typeface="Tahoma" panose="020B0604030504040204" pitchFamily="34" charset="0"/>
              </a:rPr>
              <a:t> Six: </a:t>
            </a:r>
            <a:r>
              <a:rPr lang="en-US" sz="1800" i="0" spc="-10" dirty="0">
                <a:solidFill>
                  <a:srgbClr val="000000"/>
                </a:solidFill>
              </a:rPr>
              <a:t>Evidenced-based </a:t>
            </a:r>
            <a:r>
              <a:rPr lang="en-US" sz="1800" i="0" spc="-5" dirty="0">
                <a:solidFill>
                  <a:srgbClr val="000000"/>
                </a:solidFill>
              </a:rPr>
              <a:t>Programming and Ministry</a:t>
            </a:r>
          </a:p>
          <a:p>
            <a:pPr marL="0" marR="59690">
              <a:spcBef>
                <a:spcPts val="0"/>
              </a:spcBef>
              <a:spcAft>
                <a:spcPts val="0"/>
              </a:spcAft>
              <a:tabLst>
                <a:tab pos="563880" algn="l"/>
                <a:tab pos="564515" algn="l"/>
              </a:tabLst>
            </a:pPr>
            <a:r>
              <a:rPr lang="en-US" sz="1800" i="0" spc="-5" dirty="0">
                <a:solidFill>
                  <a:srgbClr val="000000"/>
                </a:solidFill>
              </a:rPr>
              <a:t> </a:t>
            </a:r>
            <a:r>
              <a:rPr lang="en-US" sz="1800" i="0" spc="-10" dirty="0">
                <a:solidFill>
                  <a:srgbClr val="000000"/>
                </a:solidFill>
              </a:rPr>
              <a:t>Models </a:t>
            </a:r>
            <a:r>
              <a:rPr lang="en-US" sz="1800" i="0" spc="-5" dirty="0">
                <a:solidFill>
                  <a:srgbClr val="000000"/>
                </a:solidFill>
              </a:rPr>
              <a:t>for the  Local Church and other Faith-based</a:t>
            </a:r>
          </a:p>
          <a:p>
            <a:pPr marL="0" marR="59690">
              <a:spcBef>
                <a:spcPts val="0"/>
              </a:spcBef>
              <a:spcAft>
                <a:spcPts val="0"/>
              </a:spcAft>
              <a:tabLst>
                <a:tab pos="563880" algn="l"/>
                <a:tab pos="564515" algn="l"/>
              </a:tabLst>
            </a:pPr>
            <a:r>
              <a:rPr lang="en-US" sz="1800" i="0" spc="-55" dirty="0">
                <a:solidFill>
                  <a:srgbClr val="000000"/>
                </a:solidFill>
              </a:rPr>
              <a:t> </a:t>
            </a:r>
            <a:r>
              <a:rPr lang="en-US" sz="1800" i="0" spc="-5" dirty="0">
                <a:solidFill>
                  <a:srgbClr val="000000"/>
                </a:solidFill>
              </a:rPr>
              <a:t>Organizations</a:t>
            </a:r>
            <a:endParaRPr lang="en-US" sz="1800" b="1" i="0" dirty="0">
              <a:effectLst/>
              <a:latin typeface="Times New Roman" panose="02020603050405020304" pitchFamily="18" charset="0"/>
              <a:ea typeface="Tahoma" panose="020B0604030504040204" pitchFamily="34" charset="0"/>
            </a:endParaRPr>
          </a:p>
          <a:p>
            <a:pPr marL="0" marR="59690">
              <a:spcBef>
                <a:spcPts val="0"/>
              </a:spcBef>
              <a:spcAft>
                <a:spcPts val="0"/>
              </a:spcAft>
              <a:tabLst>
                <a:tab pos="563880" algn="l"/>
                <a:tab pos="564515" algn="l"/>
              </a:tabLst>
            </a:pPr>
            <a:endParaRPr lang="en-US" i="0" dirty="0">
              <a:latin typeface="Times New Roman" panose="02020603050405020304" pitchFamily="18" charset="0"/>
              <a:ea typeface="Tahoma" panose="020B0604030504040204" pitchFamily="34" charset="0"/>
            </a:endParaRPr>
          </a:p>
          <a:p>
            <a:pPr marL="12700" marR="416559" algn="l">
              <a:lnSpc>
                <a:spcPct val="100000"/>
              </a:lnSpc>
              <a:spcBef>
                <a:spcPts val="100"/>
              </a:spcBef>
              <a:tabLst>
                <a:tab pos="1382395" algn="l"/>
                <a:tab pos="3795395" algn="l"/>
                <a:tab pos="4359910" algn="l"/>
              </a:tabLst>
            </a:pPr>
            <a:r>
              <a:rPr lang="en-US" sz="1800" b="0" i="0" spc="-40" dirty="0">
                <a:latin typeface="Constantia"/>
                <a:cs typeface="Constantia"/>
              </a:rPr>
              <a:t>How </a:t>
            </a:r>
            <a:r>
              <a:rPr lang="en-US" sz="1800" b="0" i="0" spc="-20" dirty="0">
                <a:latin typeface="Constantia"/>
                <a:cs typeface="Constantia"/>
              </a:rPr>
              <a:t>to </a:t>
            </a:r>
            <a:r>
              <a:rPr lang="en-US" sz="1800" b="0" i="0" spc="-15" dirty="0">
                <a:latin typeface="Constantia"/>
                <a:cs typeface="Constantia"/>
              </a:rPr>
              <a:t>Implement </a:t>
            </a:r>
            <a:r>
              <a:rPr lang="en-US" sz="1800" b="0" i="0" spc="-5" dirty="0">
                <a:latin typeface="Constantia"/>
                <a:cs typeface="Constantia"/>
              </a:rPr>
              <a:t>Best  </a:t>
            </a:r>
            <a:r>
              <a:rPr lang="en-US" sz="1800" b="0" i="0" spc="-20" dirty="0">
                <a:latin typeface="Constantia"/>
                <a:cs typeface="Constantia"/>
              </a:rPr>
              <a:t>Practices/Evidence-based</a:t>
            </a:r>
          </a:p>
          <a:p>
            <a:pPr marL="12700" marR="416559" algn="l">
              <a:lnSpc>
                <a:spcPct val="100000"/>
              </a:lnSpc>
              <a:spcBef>
                <a:spcPts val="100"/>
              </a:spcBef>
              <a:tabLst>
                <a:tab pos="0" algn="l"/>
              </a:tabLst>
            </a:pPr>
            <a:r>
              <a:rPr lang="en-US" sz="1800" b="0" i="0" spc="-15" dirty="0">
                <a:latin typeface="Constantia"/>
                <a:cs typeface="Constantia"/>
              </a:rPr>
              <a:t>Standards</a:t>
            </a:r>
            <a:r>
              <a:rPr lang="en-US" sz="1800" b="0" i="0" spc="-125" dirty="0">
                <a:latin typeface="Constantia"/>
                <a:cs typeface="Constantia"/>
              </a:rPr>
              <a:t> </a:t>
            </a:r>
            <a:r>
              <a:rPr lang="en-US" sz="1800" b="0" i="0" dirty="0">
                <a:latin typeface="Constantia"/>
                <a:cs typeface="Constantia"/>
              </a:rPr>
              <a:t>of  </a:t>
            </a:r>
            <a:r>
              <a:rPr lang="en-US" sz="1800" b="0" i="0" spc="-25" dirty="0">
                <a:latin typeface="Constantia"/>
                <a:cs typeface="Constantia"/>
              </a:rPr>
              <a:t>Effective </a:t>
            </a:r>
            <a:r>
              <a:rPr lang="en-US" sz="1800" b="0" i="0" spc="-15" dirty="0">
                <a:latin typeface="Constantia"/>
                <a:cs typeface="Constantia"/>
              </a:rPr>
              <a:t>Mentoring</a:t>
            </a:r>
            <a:r>
              <a:rPr lang="en-US" sz="1800" b="0" i="0" spc="-35" dirty="0">
                <a:latin typeface="Constantia"/>
                <a:cs typeface="Constantia"/>
              </a:rPr>
              <a:t> </a:t>
            </a:r>
            <a:r>
              <a:rPr lang="en-US" sz="1800" b="0" i="0" spc="-25" dirty="0">
                <a:latin typeface="Constantia"/>
                <a:cs typeface="Constantia"/>
              </a:rPr>
              <a:t>Programs  </a:t>
            </a:r>
            <a:r>
              <a:rPr lang="en-US" sz="1800" b="0" i="0" dirty="0">
                <a:latin typeface="Constantia"/>
                <a:cs typeface="Constantia"/>
              </a:rPr>
              <a:t>for</a:t>
            </a:r>
          </a:p>
          <a:p>
            <a:pPr marL="12700" marR="5080" algn="l">
              <a:lnSpc>
                <a:spcPct val="100000"/>
              </a:lnSpc>
            </a:pPr>
            <a:r>
              <a:rPr lang="en-US" sz="1800" b="0" i="0" spc="-5" dirty="0">
                <a:latin typeface="Constantia"/>
                <a:cs typeface="Constantia"/>
              </a:rPr>
              <a:t>Youth </a:t>
            </a:r>
            <a:r>
              <a:rPr lang="en-US" sz="1800" b="0" i="0" dirty="0">
                <a:latin typeface="Constantia"/>
                <a:cs typeface="Constantia"/>
              </a:rPr>
              <a:t>in </a:t>
            </a:r>
            <a:r>
              <a:rPr lang="en-US" sz="1800" b="0" i="0" spc="-5" dirty="0">
                <a:latin typeface="Constantia"/>
                <a:cs typeface="Constantia"/>
              </a:rPr>
              <a:t>At-Risk Situations, </a:t>
            </a:r>
            <a:r>
              <a:rPr lang="en-US" sz="1800" b="0" i="0" dirty="0">
                <a:latin typeface="Constantia"/>
                <a:cs typeface="Constantia"/>
              </a:rPr>
              <a:t>incarcerated individuals</a:t>
            </a:r>
            <a:r>
              <a:rPr lang="en-US" sz="1800" b="0" i="0" spc="-190" dirty="0">
                <a:latin typeface="Constantia"/>
                <a:cs typeface="Constantia"/>
              </a:rPr>
              <a:t> </a:t>
            </a:r>
            <a:r>
              <a:rPr lang="en-US" sz="1800" b="0" i="0" dirty="0">
                <a:latin typeface="Constantia"/>
                <a:cs typeface="Constantia"/>
              </a:rPr>
              <a:t>and  </a:t>
            </a:r>
          </a:p>
          <a:p>
            <a:pPr marL="12700" marR="5080" algn="l">
              <a:lnSpc>
                <a:spcPct val="100000"/>
              </a:lnSpc>
            </a:pPr>
            <a:r>
              <a:rPr lang="en-US" sz="1800" b="0" i="0" spc="-5" dirty="0">
                <a:latin typeface="Constantia"/>
                <a:cs typeface="Constantia"/>
              </a:rPr>
              <a:t>Returning Citizens </a:t>
            </a:r>
            <a:r>
              <a:rPr lang="en-US" sz="1800" b="0" i="0" dirty="0">
                <a:latin typeface="Constantia"/>
                <a:cs typeface="Constantia"/>
              </a:rPr>
              <a:t>or </a:t>
            </a:r>
            <a:r>
              <a:rPr lang="en-US" sz="1800" b="0" i="0" spc="-5" dirty="0">
                <a:latin typeface="Constantia"/>
                <a:cs typeface="Constantia"/>
              </a:rPr>
              <a:t>Formerly  Incarcerated</a:t>
            </a:r>
            <a:r>
              <a:rPr lang="en-US" sz="1800" b="0" i="0" spc="-55" dirty="0">
                <a:latin typeface="Constantia"/>
                <a:cs typeface="Constantia"/>
              </a:rPr>
              <a:t> </a:t>
            </a:r>
            <a:r>
              <a:rPr lang="en-US" sz="1800" b="0" i="0" spc="-5" dirty="0">
                <a:latin typeface="Constantia"/>
                <a:cs typeface="Constantia"/>
              </a:rPr>
              <a:t>Individuals</a:t>
            </a:r>
            <a:endParaRPr lang="en-US" sz="1800" b="0" i="0" dirty="0">
              <a:latin typeface="Constantia"/>
              <a:cs typeface="Constantia"/>
            </a:endParaRPr>
          </a:p>
          <a:p>
            <a:pPr marL="0" marR="59690">
              <a:spcBef>
                <a:spcPts val="0"/>
              </a:spcBef>
              <a:spcAft>
                <a:spcPts val="0"/>
              </a:spcAft>
              <a:tabLst>
                <a:tab pos="563880" algn="l"/>
                <a:tab pos="564515" algn="l"/>
              </a:tabLst>
            </a:pPr>
            <a:endParaRPr lang="en-US" sz="1800" b="1" i="0" dirty="0">
              <a:effectLst/>
              <a:latin typeface="Times New Roman" panose="02020603050405020304" pitchFamily="18" charset="0"/>
              <a:ea typeface="Tahom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9BF43D51-2D5A-4F5B-BB49-B0197E516C11}"/>
              </a:ext>
            </a:extLst>
          </p:cNvPr>
          <p:cNvSpPr>
            <a:spLocks noGrp="1"/>
          </p:cNvSpPr>
          <p:nvPr>
            <p:ph type="sldNum" sz="quarter" idx="7"/>
          </p:nvPr>
        </p:nvSpPr>
        <p:spPr/>
        <p:txBody>
          <a:bodyPr/>
          <a:lstStyle/>
          <a:p>
            <a:pPr marL="38100">
              <a:lnSpc>
                <a:spcPct val="100000"/>
              </a:lnSpc>
            </a:pPr>
            <a:fld id="{81D60167-4931-47E6-BA6A-407CBD079E47}" type="slidenum">
              <a:rPr lang="en-US" spc="-5" smtClean="0"/>
              <a:t>12</a:t>
            </a:fld>
            <a:endParaRPr lang="en-US" spc="-5" dirty="0"/>
          </a:p>
        </p:txBody>
      </p:sp>
      <p:sp>
        <p:nvSpPr>
          <p:cNvPr id="5" name="object 2">
            <a:extLst>
              <a:ext uri="{FF2B5EF4-FFF2-40B4-BE49-F238E27FC236}">
                <a16:creationId xmlns:a16="http://schemas.microsoft.com/office/drawing/2014/main" id="{BA20A84F-04E0-389B-E4C8-3FC1C748D7D6}"/>
              </a:ext>
            </a:extLst>
          </p:cNvPr>
          <p:cNvSpPr/>
          <p:nvPr/>
        </p:nvSpPr>
        <p:spPr>
          <a:xfrm>
            <a:off x="7162800" y="434340"/>
            <a:ext cx="1562100" cy="5433060"/>
          </a:xfrm>
          <a:custGeom>
            <a:avLst/>
            <a:gdLst/>
            <a:ahLst/>
            <a:cxnLst/>
            <a:rect l="l" t="t" r="r" b="b"/>
            <a:pathLst>
              <a:path w="2324100" h="4343400">
                <a:moveTo>
                  <a:pt x="2260092" y="0"/>
                </a:moveTo>
                <a:lnTo>
                  <a:pt x="0" y="0"/>
                </a:lnTo>
                <a:lnTo>
                  <a:pt x="0" y="4343400"/>
                </a:lnTo>
                <a:lnTo>
                  <a:pt x="2323973" y="4343400"/>
                </a:lnTo>
                <a:lnTo>
                  <a:pt x="2323973" y="63881"/>
                </a:lnTo>
                <a:lnTo>
                  <a:pt x="2319020" y="38988"/>
                </a:lnTo>
                <a:lnTo>
                  <a:pt x="2305304" y="18669"/>
                </a:lnTo>
                <a:lnTo>
                  <a:pt x="2284983" y="4952"/>
                </a:lnTo>
                <a:lnTo>
                  <a:pt x="2260092" y="0"/>
                </a:lnTo>
                <a:close/>
              </a:path>
            </a:pathLst>
          </a:custGeom>
          <a:solidFill>
            <a:srgbClr val="1C1C1C"/>
          </a:solidFill>
        </p:spPr>
        <p:txBody>
          <a:bodyPr wrap="square" lIns="0" tIns="0" rIns="0" bIns="0" rtlCol="0"/>
          <a:lstStyle/>
          <a:p>
            <a:endParaRPr/>
          </a:p>
        </p:txBody>
      </p:sp>
      <p:sp>
        <p:nvSpPr>
          <p:cNvPr id="6" name="object 5">
            <a:extLst>
              <a:ext uri="{FF2B5EF4-FFF2-40B4-BE49-F238E27FC236}">
                <a16:creationId xmlns:a16="http://schemas.microsoft.com/office/drawing/2014/main" id="{B360E534-9611-2992-CE5B-5BAD26102131}"/>
              </a:ext>
            </a:extLst>
          </p:cNvPr>
          <p:cNvSpPr/>
          <p:nvPr/>
        </p:nvSpPr>
        <p:spPr>
          <a:xfrm>
            <a:off x="7239000" y="592535"/>
            <a:ext cx="1445513" cy="138866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22096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6E0E-F544-4220-A591-B353E84097A6}"/>
              </a:ext>
            </a:extLst>
          </p:cNvPr>
          <p:cNvSpPr>
            <a:spLocks noGrp="1"/>
          </p:cNvSpPr>
          <p:nvPr>
            <p:ph type="title"/>
          </p:nvPr>
        </p:nvSpPr>
        <p:spPr>
          <a:xfrm>
            <a:off x="685799" y="762000"/>
            <a:ext cx="7772401" cy="553998"/>
          </a:xfrm>
        </p:spPr>
        <p:txBody>
          <a:bodyPr/>
          <a:lstStyle/>
          <a:p>
            <a:pPr algn="l"/>
            <a:r>
              <a:rPr lang="en-US" sz="1800" b="1" dirty="0">
                <a:effectLst/>
                <a:latin typeface="Times New Roman" panose="02020603050405020304" pitchFamily="18" charset="0"/>
                <a:ea typeface="Tahoma" panose="020B0604030504040204" pitchFamily="34" charset="0"/>
              </a:rPr>
              <a:t>REVEREND ANTHONY KELLEY PRISON MINISTRY AND</a:t>
            </a:r>
            <a:br>
              <a:rPr lang="en-US" sz="1800" b="1" dirty="0">
                <a:effectLst/>
                <a:latin typeface="Times New Roman" panose="02020603050405020304" pitchFamily="18" charset="0"/>
                <a:ea typeface="Tahoma" panose="020B0604030504040204" pitchFamily="34" charset="0"/>
              </a:rPr>
            </a:br>
            <a:r>
              <a:rPr lang="en-US" sz="1800" b="1" dirty="0">
                <a:effectLst/>
                <a:latin typeface="Times New Roman" panose="02020603050405020304" pitchFamily="18" charset="0"/>
                <a:ea typeface="Tahoma" panose="020B0604030504040204" pitchFamily="34" charset="0"/>
              </a:rPr>
              <a:t>CRIMINAL JUSTICE</a:t>
            </a:r>
            <a:r>
              <a:rPr lang="en-US" sz="1800" b="1" dirty="0">
                <a:latin typeface="Times New Roman" panose="02020603050405020304" pitchFamily="18" charset="0"/>
                <a:ea typeface="Tahoma" panose="020B0604030504040204" pitchFamily="34" charset="0"/>
              </a:rPr>
              <a:t> </a:t>
            </a:r>
            <a:r>
              <a:rPr lang="en-US" sz="1800" b="1" dirty="0">
                <a:effectLst/>
                <a:latin typeface="Times New Roman" panose="02020603050405020304" pitchFamily="18" charset="0"/>
                <a:ea typeface="Tahoma" panose="020B0604030504040204" pitchFamily="34" charset="0"/>
              </a:rPr>
              <a:t>VIDEO TRAINING COURSE OUTLINE</a:t>
            </a:r>
            <a:endParaRPr lang="en-US" sz="1800" dirty="0"/>
          </a:p>
        </p:txBody>
      </p:sp>
      <p:sp>
        <p:nvSpPr>
          <p:cNvPr id="3" name="Text Placeholder 2">
            <a:extLst>
              <a:ext uri="{FF2B5EF4-FFF2-40B4-BE49-F238E27FC236}">
                <a16:creationId xmlns:a16="http://schemas.microsoft.com/office/drawing/2014/main" id="{751A440E-AF17-4E2E-98B7-D3A6AA1D01F3}"/>
              </a:ext>
            </a:extLst>
          </p:cNvPr>
          <p:cNvSpPr>
            <a:spLocks noGrp="1"/>
          </p:cNvSpPr>
          <p:nvPr>
            <p:ph type="body" idx="1"/>
          </p:nvPr>
        </p:nvSpPr>
        <p:spPr>
          <a:xfrm>
            <a:off x="685799" y="1447800"/>
            <a:ext cx="7772401" cy="4419600"/>
          </a:xfrm>
        </p:spPr>
        <p:txBody>
          <a:bodyPr/>
          <a:lstStyle/>
          <a:p>
            <a:pPr marL="0" marR="0">
              <a:lnSpc>
                <a:spcPts val="1225"/>
              </a:lnSpc>
              <a:spcBef>
                <a:spcPts val="5"/>
              </a:spcBef>
              <a:spcAft>
                <a:spcPts val="0"/>
              </a:spcAft>
              <a:tabLst>
                <a:tab pos="563880" algn="l"/>
                <a:tab pos="564515" algn="l"/>
              </a:tabLst>
            </a:pPr>
            <a:endParaRPr lang="en-US" sz="1800" i="0" dirty="0">
              <a:effectLst/>
              <a:latin typeface="Times New Roman" panose="02020603050405020304" pitchFamily="18" charset="0"/>
              <a:ea typeface="Tahoma" panose="020B0604030504040204" pitchFamily="34" charset="0"/>
            </a:endParaRPr>
          </a:p>
          <a:p>
            <a:pPr marL="0" marR="59690">
              <a:spcBef>
                <a:spcPts val="0"/>
              </a:spcBef>
              <a:spcAft>
                <a:spcPts val="0"/>
              </a:spcAft>
              <a:tabLst>
                <a:tab pos="563880" algn="l"/>
                <a:tab pos="564515" algn="l"/>
              </a:tabLst>
            </a:pPr>
            <a:r>
              <a:rPr lang="en-US" sz="1800" i="0" dirty="0">
                <a:solidFill>
                  <a:srgbClr val="000000"/>
                </a:solidFill>
                <a:effectLst/>
                <a:latin typeface="Times New Roman" panose="02020603050405020304" pitchFamily="18" charset="0"/>
                <a:ea typeface="Tahoma" panose="020B0604030504040204" pitchFamily="34" charset="0"/>
              </a:rPr>
              <a:t>Module</a:t>
            </a:r>
            <a:r>
              <a:rPr lang="en-US" sz="1800" b="1" i="0" dirty="0">
                <a:effectLst/>
                <a:latin typeface="Times New Roman" panose="02020603050405020304" pitchFamily="18" charset="0"/>
                <a:ea typeface="Tahoma" panose="020B0604030504040204" pitchFamily="34" charset="0"/>
              </a:rPr>
              <a:t> Seven: </a:t>
            </a:r>
          </a:p>
          <a:p>
            <a:pPr marR="59690">
              <a:tabLst>
                <a:tab pos="563880" algn="l"/>
                <a:tab pos="564515" algn="l"/>
              </a:tabLst>
            </a:pPr>
            <a:endParaRPr lang="en-US" sz="1800" b="1" i="0" spc="-5" dirty="0">
              <a:solidFill>
                <a:srgbClr val="FF0000"/>
              </a:solidFill>
              <a:latin typeface="Times New Roman" panose="02020603050405020304" pitchFamily="18" charset="0"/>
              <a:ea typeface="Tahoma" panose="020B0604030504040204" pitchFamily="34" charset="0"/>
              <a:cs typeface="Constantia"/>
            </a:endParaRPr>
          </a:p>
          <a:p>
            <a:pPr marR="59690">
              <a:tabLst>
                <a:tab pos="563880" algn="l"/>
                <a:tab pos="564515" algn="l"/>
              </a:tabLst>
            </a:pPr>
            <a:r>
              <a:rPr lang="en-US" sz="1800" b="1" spc="-5" dirty="0">
                <a:solidFill>
                  <a:srgbClr val="FF0000"/>
                </a:solidFill>
                <a:latin typeface="Constantia"/>
                <a:cs typeface="Constantia"/>
              </a:rPr>
              <a:t>Ready</a:t>
            </a:r>
            <a:r>
              <a:rPr lang="en-US" sz="1800" b="1" i="1" spc="-5" dirty="0">
                <a:solidFill>
                  <a:srgbClr val="FF0000"/>
                </a:solidFill>
                <a:latin typeface="Constantia"/>
                <a:cs typeface="Constantia"/>
              </a:rPr>
              <a:t>4</a:t>
            </a:r>
            <a:r>
              <a:rPr lang="en-US" sz="1800" b="1" spc="-5" dirty="0">
                <a:solidFill>
                  <a:srgbClr val="FF0000"/>
                </a:solidFill>
                <a:latin typeface="Constantia"/>
                <a:cs typeface="Constantia"/>
              </a:rPr>
              <a:t>Life  Mentoring </a:t>
            </a:r>
            <a:r>
              <a:rPr lang="en-US" sz="1800" b="1" dirty="0">
                <a:solidFill>
                  <a:srgbClr val="FF0000"/>
                </a:solidFill>
                <a:latin typeface="Constantia"/>
                <a:cs typeface="Constantia"/>
              </a:rPr>
              <a:t>Project</a:t>
            </a:r>
            <a:r>
              <a:rPr lang="en-US" sz="1800" b="1" spc="-180" dirty="0">
                <a:solidFill>
                  <a:srgbClr val="FF0000"/>
                </a:solidFill>
                <a:latin typeface="Constantia"/>
                <a:cs typeface="Constantia"/>
              </a:rPr>
              <a:t> </a:t>
            </a:r>
            <a:r>
              <a:rPr lang="en-US" sz="1800" b="1" dirty="0">
                <a:solidFill>
                  <a:srgbClr val="FF0000"/>
                </a:solidFill>
                <a:latin typeface="Constantia"/>
                <a:cs typeface="Constantia"/>
              </a:rPr>
              <a:t>for  </a:t>
            </a:r>
            <a:r>
              <a:rPr lang="en-US" sz="1800" b="1" spc="-5" dirty="0">
                <a:solidFill>
                  <a:srgbClr val="FF0000"/>
                </a:solidFill>
                <a:latin typeface="Constantia"/>
                <a:cs typeface="Constantia"/>
              </a:rPr>
              <a:t>Out-of-School</a:t>
            </a:r>
            <a:r>
              <a:rPr lang="en-US" sz="1800" b="1" spc="-75" dirty="0">
                <a:solidFill>
                  <a:srgbClr val="FF0000"/>
                </a:solidFill>
                <a:latin typeface="Constantia"/>
                <a:cs typeface="Constantia"/>
              </a:rPr>
              <a:t> </a:t>
            </a:r>
            <a:r>
              <a:rPr lang="en-US" sz="1800" b="1" spc="-5" dirty="0">
                <a:solidFill>
                  <a:srgbClr val="FF0000"/>
                </a:solidFill>
                <a:latin typeface="Constantia"/>
                <a:cs typeface="Constantia"/>
              </a:rPr>
              <a:t>Youth</a:t>
            </a:r>
          </a:p>
          <a:p>
            <a:pPr marL="0" marR="59690">
              <a:spcBef>
                <a:spcPts val="0"/>
              </a:spcBef>
              <a:spcAft>
                <a:spcPts val="0"/>
              </a:spcAft>
              <a:tabLst>
                <a:tab pos="563880" algn="l"/>
                <a:tab pos="564515" algn="l"/>
              </a:tabLst>
            </a:pPr>
            <a:endParaRPr lang="en-US" i="0" dirty="0">
              <a:latin typeface="Times New Roman" panose="02020603050405020304" pitchFamily="18" charset="0"/>
              <a:ea typeface="Tahoma" panose="020B0604030504040204" pitchFamily="34" charset="0"/>
            </a:endParaRPr>
          </a:p>
          <a:p>
            <a:pPr marR="59690">
              <a:tabLst>
                <a:tab pos="563880" algn="l"/>
                <a:tab pos="564515" algn="l"/>
              </a:tabLst>
            </a:pPr>
            <a:r>
              <a:rPr lang="en-US" sz="1800" i="0" dirty="0">
                <a:solidFill>
                  <a:srgbClr val="000000"/>
                </a:solidFill>
                <a:effectLst/>
                <a:latin typeface="Times New Roman" panose="02020603050405020304" pitchFamily="18" charset="0"/>
                <a:ea typeface="Tahoma" panose="020B0604030504040204" pitchFamily="34" charset="0"/>
              </a:rPr>
              <a:t>Module</a:t>
            </a:r>
            <a:r>
              <a:rPr lang="en-US" sz="1800" b="1" i="0" dirty="0">
                <a:effectLst/>
                <a:latin typeface="Times New Roman" panose="02020603050405020304" pitchFamily="18" charset="0"/>
                <a:ea typeface="Tahoma" panose="020B0604030504040204" pitchFamily="34" charset="0"/>
              </a:rPr>
              <a:t> Eight: </a:t>
            </a:r>
          </a:p>
          <a:p>
            <a:pPr marL="0" marR="59690">
              <a:spcBef>
                <a:spcPts val="0"/>
              </a:spcBef>
              <a:spcAft>
                <a:spcPts val="0"/>
              </a:spcAft>
              <a:tabLst>
                <a:tab pos="563880" algn="l"/>
                <a:tab pos="564515" algn="l"/>
              </a:tabLst>
            </a:pPr>
            <a:endParaRPr lang="en-US" sz="1800" b="1" i="0" dirty="0">
              <a:effectLst/>
              <a:latin typeface="Times New Roman" panose="02020603050405020304" pitchFamily="18" charset="0"/>
              <a:ea typeface="Tahoma" panose="020B0604030504040204" pitchFamily="34" charset="0"/>
            </a:endParaRPr>
          </a:p>
          <a:p>
            <a:pPr marR="59690">
              <a:tabLst>
                <a:tab pos="563880" algn="l"/>
                <a:tab pos="564515" algn="l"/>
              </a:tabLst>
            </a:pPr>
            <a:r>
              <a:rPr lang="en-US" spc="-5" dirty="0">
                <a:solidFill>
                  <a:srgbClr val="FF0000"/>
                </a:solidFill>
              </a:rPr>
              <a:t>Ready4Life Prisoner Re-entry and Recovery Project</a:t>
            </a:r>
            <a:endParaRPr lang="en-US" sz="1800" dirty="0">
              <a:latin typeface="Constantia"/>
              <a:cs typeface="Constantia"/>
            </a:endParaRPr>
          </a:p>
          <a:p>
            <a:pPr marR="59690">
              <a:tabLst>
                <a:tab pos="563880" algn="l"/>
                <a:tab pos="564515" algn="l"/>
              </a:tabLst>
            </a:pPr>
            <a:endParaRPr lang="en-US" sz="1800" i="0" dirty="0">
              <a:solidFill>
                <a:srgbClr val="000000"/>
              </a:solidFill>
              <a:effectLst/>
              <a:latin typeface="Times New Roman" panose="02020603050405020304" pitchFamily="18" charset="0"/>
              <a:ea typeface="Tahom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9BF43D51-2D5A-4F5B-BB49-B0197E516C11}"/>
              </a:ext>
            </a:extLst>
          </p:cNvPr>
          <p:cNvSpPr>
            <a:spLocks noGrp="1"/>
          </p:cNvSpPr>
          <p:nvPr>
            <p:ph type="sldNum" sz="quarter" idx="7"/>
          </p:nvPr>
        </p:nvSpPr>
        <p:spPr/>
        <p:txBody>
          <a:bodyPr/>
          <a:lstStyle/>
          <a:p>
            <a:pPr marL="38100">
              <a:lnSpc>
                <a:spcPct val="100000"/>
              </a:lnSpc>
            </a:pPr>
            <a:fld id="{81D60167-4931-47E6-BA6A-407CBD079E47}" type="slidenum">
              <a:rPr lang="en-US" spc="-5" smtClean="0"/>
              <a:t>13</a:t>
            </a:fld>
            <a:endParaRPr lang="en-US" spc="-5" dirty="0"/>
          </a:p>
        </p:txBody>
      </p:sp>
      <p:sp>
        <p:nvSpPr>
          <p:cNvPr id="5" name="object 2">
            <a:extLst>
              <a:ext uri="{FF2B5EF4-FFF2-40B4-BE49-F238E27FC236}">
                <a16:creationId xmlns:a16="http://schemas.microsoft.com/office/drawing/2014/main" id="{BA20A84F-04E0-389B-E4C8-3FC1C748D7D6}"/>
              </a:ext>
            </a:extLst>
          </p:cNvPr>
          <p:cNvSpPr/>
          <p:nvPr/>
        </p:nvSpPr>
        <p:spPr>
          <a:xfrm>
            <a:off x="7162800" y="434340"/>
            <a:ext cx="1562100" cy="5433060"/>
          </a:xfrm>
          <a:custGeom>
            <a:avLst/>
            <a:gdLst/>
            <a:ahLst/>
            <a:cxnLst/>
            <a:rect l="l" t="t" r="r" b="b"/>
            <a:pathLst>
              <a:path w="2324100" h="4343400">
                <a:moveTo>
                  <a:pt x="2260092" y="0"/>
                </a:moveTo>
                <a:lnTo>
                  <a:pt x="0" y="0"/>
                </a:lnTo>
                <a:lnTo>
                  <a:pt x="0" y="4343400"/>
                </a:lnTo>
                <a:lnTo>
                  <a:pt x="2323973" y="4343400"/>
                </a:lnTo>
                <a:lnTo>
                  <a:pt x="2323973" y="63881"/>
                </a:lnTo>
                <a:lnTo>
                  <a:pt x="2319020" y="38988"/>
                </a:lnTo>
                <a:lnTo>
                  <a:pt x="2305304" y="18669"/>
                </a:lnTo>
                <a:lnTo>
                  <a:pt x="2284983" y="4952"/>
                </a:lnTo>
                <a:lnTo>
                  <a:pt x="2260092" y="0"/>
                </a:lnTo>
                <a:close/>
              </a:path>
            </a:pathLst>
          </a:custGeom>
          <a:solidFill>
            <a:srgbClr val="1C1C1C"/>
          </a:solidFill>
        </p:spPr>
        <p:txBody>
          <a:bodyPr wrap="square" lIns="0" tIns="0" rIns="0" bIns="0" rtlCol="0"/>
          <a:lstStyle/>
          <a:p>
            <a:endParaRPr/>
          </a:p>
        </p:txBody>
      </p:sp>
      <p:sp>
        <p:nvSpPr>
          <p:cNvPr id="6" name="object 5">
            <a:extLst>
              <a:ext uri="{FF2B5EF4-FFF2-40B4-BE49-F238E27FC236}">
                <a16:creationId xmlns:a16="http://schemas.microsoft.com/office/drawing/2014/main" id="{B360E534-9611-2992-CE5B-5BAD26102131}"/>
              </a:ext>
            </a:extLst>
          </p:cNvPr>
          <p:cNvSpPr/>
          <p:nvPr/>
        </p:nvSpPr>
        <p:spPr>
          <a:xfrm>
            <a:off x="7239000" y="592535"/>
            <a:ext cx="1445513" cy="138866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44688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6E0E-F544-4220-A591-B353E84097A6}"/>
              </a:ext>
            </a:extLst>
          </p:cNvPr>
          <p:cNvSpPr>
            <a:spLocks noGrp="1"/>
          </p:cNvSpPr>
          <p:nvPr>
            <p:ph type="title"/>
          </p:nvPr>
        </p:nvSpPr>
        <p:spPr>
          <a:xfrm>
            <a:off x="685799" y="762000"/>
            <a:ext cx="7772401" cy="553998"/>
          </a:xfrm>
        </p:spPr>
        <p:txBody>
          <a:bodyPr/>
          <a:lstStyle/>
          <a:p>
            <a:pPr algn="l"/>
            <a:r>
              <a:rPr lang="en-US" sz="1800" b="1" dirty="0">
                <a:effectLst/>
                <a:latin typeface="Times New Roman" panose="02020603050405020304" pitchFamily="18" charset="0"/>
                <a:ea typeface="Tahoma" panose="020B0604030504040204" pitchFamily="34" charset="0"/>
              </a:rPr>
              <a:t>REVEREND ANTHONY KELLEY PRISON MINISTRY AND</a:t>
            </a:r>
            <a:br>
              <a:rPr lang="en-US" sz="1800" b="1" dirty="0">
                <a:effectLst/>
                <a:latin typeface="Times New Roman" panose="02020603050405020304" pitchFamily="18" charset="0"/>
                <a:ea typeface="Tahoma" panose="020B0604030504040204" pitchFamily="34" charset="0"/>
              </a:rPr>
            </a:br>
            <a:r>
              <a:rPr lang="en-US" sz="1800" b="1" dirty="0">
                <a:effectLst/>
                <a:latin typeface="Times New Roman" panose="02020603050405020304" pitchFamily="18" charset="0"/>
                <a:ea typeface="Tahoma" panose="020B0604030504040204" pitchFamily="34" charset="0"/>
              </a:rPr>
              <a:t>CRIMINAL JUSTICE</a:t>
            </a:r>
            <a:r>
              <a:rPr lang="en-US" sz="1800" b="1" dirty="0">
                <a:latin typeface="Times New Roman" panose="02020603050405020304" pitchFamily="18" charset="0"/>
                <a:ea typeface="Tahoma" panose="020B0604030504040204" pitchFamily="34" charset="0"/>
              </a:rPr>
              <a:t> </a:t>
            </a:r>
            <a:r>
              <a:rPr lang="en-US" sz="1800" b="1" dirty="0">
                <a:effectLst/>
                <a:latin typeface="Times New Roman" panose="02020603050405020304" pitchFamily="18" charset="0"/>
                <a:ea typeface="Tahoma" panose="020B0604030504040204" pitchFamily="34" charset="0"/>
              </a:rPr>
              <a:t>VIDEO TRAINING COURSE OUTLINE</a:t>
            </a:r>
            <a:endParaRPr lang="en-US" sz="1800" dirty="0"/>
          </a:p>
        </p:txBody>
      </p:sp>
      <p:sp>
        <p:nvSpPr>
          <p:cNvPr id="3" name="Text Placeholder 2">
            <a:extLst>
              <a:ext uri="{FF2B5EF4-FFF2-40B4-BE49-F238E27FC236}">
                <a16:creationId xmlns:a16="http://schemas.microsoft.com/office/drawing/2014/main" id="{751A440E-AF17-4E2E-98B7-D3A6AA1D01F3}"/>
              </a:ext>
            </a:extLst>
          </p:cNvPr>
          <p:cNvSpPr>
            <a:spLocks noGrp="1"/>
          </p:cNvSpPr>
          <p:nvPr>
            <p:ph type="body" idx="1"/>
          </p:nvPr>
        </p:nvSpPr>
        <p:spPr>
          <a:xfrm>
            <a:off x="685799" y="1447800"/>
            <a:ext cx="7772401" cy="2444580"/>
          </a:xfrm>
        </p:spPr>
        <p:txBody>
          <a:bodyPr/>
          <a:lstStyle/>
          <a:p>
            <a:pPr marL="0" marR="0">
              <a:lnSpc>
                <a:spcPts val="1225"/>
              </a:lnSpc>
              <a:spcBef>
                <a:spcPts val="5"/>
              </a:spcBef>
              <a:spcAft>
                <a:spcPts val="0"/>
              </a:spcAft>
              <a:tabLst>
                <a:tab pos="563880" algn="l"/>
                <a:tab pos="564515" algn="l"/>
              </a:tabLst>
            </a:pPr>
            <a:endParaRPr lang="en-US" sz="1800" i="0" dirty="0">
              <a:effectLst/>
              <a:latin typeface="Times New Roman" panose="02020603050405020304" pitchFamily="18" charset="0"/>
              <a:ea typeface="Tahoma" panose="020B0604030504040204" pitchFamily="34" charset="0"/>
            </a:endParaRPr>
          </a:p>
          <a:p>
            <a:pPr marR="59690">
              <a:tabLst>
                <a:tab pos="563880" algn="l"/>
                <a:tab pos="564515" algn="l"/>
              </a:tabLst>
            </a:pPr>
            <a:r>
              <a:rPr lang="en-US" sz="1800" i="0" dirty="0">
                <a:solidFill>
                  <a:srgbClr val="000000"/>
                </a:solidFill>
                <a:effectLst/>
                <a:latin typeface="Times New Roman" panose="02020603050405020304" pitchFamily="18" charset="0"/>
                <a:ea typeface="Tahoma" panose="020B0604030504040204" pitchFamily="34" charset="0"/>
              </a:rPr>
              <a:t>Module</a:t>
            </a:r>
            <a:r>
              <a:rPr lang="en-US" sz="1800" b="1" i="0" dirty="0">
                <a:effectLst/>
                <a:latin typeface="Times New Roman" panose="02020603050405020304" pitchFamily="18" charset="0"/>
                <a:ea typeface="Tahoma" panose="020B0604030504040204" pitchFamily="34" charset="0"/>
              </a:rPr>
              <a:t> Nine: </a:t>
            </a:r>
          </a:p>
          <a:p>
            <a:pPr marL="0" marR="59690">
              <a:spcBef>
                <a:spcPts val="0"/>
              </a:spcBef>
              <a:spcAft>
                <a:spcPts val="0"/>
              </a:spcAft>
              <a:tabLst>
                <a:tab pos="563880" algn="l"/>
                <a:tab pos="564515" algn="l"/>
              </a:tabLst>
            </a:pPr>
            <a:endParaRPr lang="en-US" sz="1800" b="1" i="0" dirty="0">
              <a:effectLst/>
              <a:latin typeface="Times New Roman" panose="02020603050405020304" pitchFamily="18" charset="0"/>
              <a:ea typeface="Tahoma" panose="020B0604030504040204" pitchFamily="34" charset="0"/>
            </a:endParaRPr>
          </a:p>
          <a:p>
            <a:pPr marL="12700" marR="1191260">
              <a:lnSpc>
                <a:spcPct val="88600"/>
              </a:lnSpc>
              <a:spcBef>
                <a:spcPts val="540"/>
              </a:spcBef>
            </a:pPr>
            <a:r>
              <a:rPr lang="en-US" sz="1800" b="1" i="0" spc="-35" dirty="0">
                <a:latin typeface="Constantia"/>
                <a:cs typeface="Constantia"/>
              </a:rPr>
              <a:t>Effective  </a:t>
            </a:r>
            <a:r>
              <a:rPr lang="en-US" sz="1800" b="1" i="0" spc="-20" dirty="0">
                <a:latin typeface="Constantia"/>
                <a:cs typeface="Constantia"/>
              </a:rPr>
              <a:t>Collaboration</a:t>
            </a:r>
            <a:r>
              <a:rPr lang="en-US" sz="1800" b="1" i="0" spc="-395" dirty="0">
                <a:latin typeface="Constantia"/>
                <a:cs typeface="Constantia"/>
              </a:rPr>
              <a:t>  </a:t>
            </a:r>
            <a:r>
              <a:rPr lang="en-US" i="0" spc="-65" dirty="0"/>
              <a:t>a</a:t>
            </a:r>
            <a:r>
              <a:rPr lang="en-US" sz="1800" b="1" i="0" spc="-65" dirty="0">
                <a:latin typeface="Constantia"/>
                <a:cs typeface="Constantia"/>
              </a:rPr>
              <a:t>nd  </a:t>
            </a:r>
            <a:r>
              <a:rPr lang="en-US" sz="1800" b="1" i="0" spc="-20" dirty="0">
                <a:latin typeface="Constantia"/>
                <a:cs typeface="Constantia"/>
              </a:rPr>
              <a:t>Approaches</a:t>
            </a:r>
            <a:endParaRPr lang="en-US" sz="1800" i="0" dirty="0">
              <a:latin typeface="Constantia"/>
              <a:cs typeface="Constantia"/>
            </a:endParaRPr>
          </a:p>
          <a:p>
            <a:pPr marL="12700" marR="5080">
              <a:lnSpc>
                <a:spcPts val="3400"/>
              </a:lnSpc>
              <a:spcBef>
                <a:spcPts val="35"/>
              </a:spcBef>
            </a:pPr>
            <a:r>
              <a:rPr lang="en-US" sz="1800" b="1" i="0" spc="-45" dirty="0">
                <a:latin typeface="Constantia"/>
                <a:cs typeface="Constantia"/>
              </a:rPr>
              <a:t>For </a:t>
            </a:r>
            <a:r>
              <a:rPr lang="en-US" sz="1800" b="1" i="0" spc="-25" dirty="0">
                <a:latin typeface="Constantia"/>
                <a:cs typeface="Constantia"/>
              </a:rPr>
              <a:t>Mentoring</a:t>
            </a:r>
            <a:r>
              <a:rPr lang="en-US" sz="1800" b="1" i="0" spc="-345" dirty="0">
                <a:latin typeface="Constantia"/>
                <a:cs typeface="Constantia"/>
              </a:rPr>
              <a:t> </a:t>
            </a:r>
            <a:r>
              <a:rPr lang="en-US" sz="1800" b="1" i="0" spc="-25" dirty="0">
                <a:latin typeface="Constantia"/>
                <a:cs typeface="Constantia"/>
              </a:rPr>
              <a:t>Programs  </a:t>
            </a:r>
            <a:r>
              <a:rPr lang="en-US" i="0" spc="-10" dirty="0"/>
              <a:t>i</a:t>
            </a:r>
            <a:r>
              <a:rPr lang="en-US" sz="1800" b="1" i="0" spc="-10" dirty="0">
                <a:latin typeface="Constantia"/>
                <a:cs typeface="Constantia"/>
              </a:rPr>
              <a:t>n the </a:t>
            </a:r>
            <a:r>
              <a:rPr lang="en-US" sz="1800" b="1" i="0" spc="-5" dirty="0">
                <a:latin typeface="Constantia"/>
                <a:cs typeface="Constantia"/>
              </a:rPr>
              <a:t>Local </a:t>
            </a:r>
            <a:r>
              <a:rPr lang="en-US" sz="1800" b="1" i="0" spc="-20" dirty="0">
                <a:latin typeface="Constantia"/>
                <a:cs typeface="Constantia"/>
              </a:rPr>
              <a:t>Church</a:t>
            </a:r>
            <a:r>
              <a:rPr lang="en-US" sz="1800" b="1" i="0" spc="-484" dirty="0">
                <a:latin typeface="Constantia"/>
                <a:cs typeface="Constantia"/>
              </a:rPr>
              <a:t> </a:t>
            </a:r>
            <a:r>
              <a:rPr lang="en-US" sz="1800" b="1" i="0" spc="-10" dirty="0">
                <a:latin typeface="Constantia"/>
                <a:cs typeface="Constantia"/>
              </a:rPr>
              <a:t>and</a:t>
            </a:r>
            <a:endParaRPr lang="en-US" sz="1800" i="0" dirty="0">
              <a:latin typeface="Constantia"/>
              <a:cs typeface="Constantia"/>
            </a:endParaRPr>
          </a:p>
          <a:p>
            <a:pPr marL="12700" marR="1205230">
              <a:lnSpc>
                <a:spcPts val="3400"/>
              </a:lnSpc>
              <a:spcBef>
                <a:spcPts val="5"/>
              </a:spcBef>
            </a:pPr>
            <a:r>
              <a:rPr lang="en-US" sz="1800" b="1" i="0" spc="-10" dirty="0">
                <a:latin typeface="Constantia"/>
                <a:cs typeface="Constantia"/>
              </a:rPr>
              <a:t>Other</a:t>
            </a:r>
            <a:r>
              <a:rPr lang="en-US" sz="1800" b="1" i="0" spc="-240" dirty="0">
                <a:latin typeface="Constantia"/>
                <a:cs typeface="Constantia"/>
              </a:rPr>
              <a:t> </a:t>
            </a:r>
            <a:r>
              <a:rPr lang="en-US" sz="1800" b="1" i="0" spc="-25" dirty="0">
                <a:latin typeface="Constantia"/>
                <a:cs typeface="Constantia"/>
              </a:rPr>
              <a:t>Faith-based  </a:t>
            </a:r>
            <a:r>
              <a:rPr lang="en-US" sz="1800" b="1" i="0" spc="-20" dirty="0">
                <a:latin typeface="Constantia"/>
                <a:cs typeface="Constantia"/>
              </a:rPr>
              <a:t>Organizations</a:t>
            </a:r>
            <a:endParaRPr lang="en-US" sz="1800" i="0" dirty="0">
              <a:latin typeface="Constantia"/>
              <a:cs typeface="Constantia"/>
            </a:endParaRPr>
          </a:p>
          <a:p>
            <a:pPr marR="59690">
              <a:tabLst>
                <a:tab pos="563880" algn="l"/>
                <a:tab pos="564515" algn="l"/>
              </a:tabLst>
            </a:pPr>
            <a:endParaRPr lang="en-US" sz="1800" i="0" dirty="0">
              <a:solidFill>
                <a:srgbClr val="000000"/>
              </a:solidFill>
              <a:effectLst/>
              <a:latin typeface="Times New Roman" panose="02020603050405020304" pitchFamily="18" charset="0"/>
              <a:ea typeface="Tahom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9BF43D51-2D5A-4F5B-BB49-B0197E516C11}"/>
              </a:ext>
            </a:extLst>
          </p:cNvPr>
          <p:cNvSpPr>
            <a:spLocks noGrp="1"/>
          </p:cNvSpPr>
          <p:nvPr>
            <p:ph type="sldNum" sz="quarter" idx="7"/>
          </p:nvPr>
        </p:nvSpPr>
        <p:spPr/>
        <p:txBody>
          <a:bodyPr/>
          <a:lstStyle/>
          <a:p>
            <a:pPr marL="38100">
              <a:lnSpc>
                <a:spcPct val="100000"/>
              </a:lnSpc>
            </a:pPr>
            <a:fld id="{81D60167-4931-47E6-BA6A-407CBD079E47}" type="slidenum">
              <a:rPr lang="en-US" spc="-5" smtClean="0"/>
              <a:t>14</a:t>
            </a:fld>
            <a:endParaRPr lang="en-US" spc="-5" dirty="0"/>
          </a:p>
        </p:txBody>
      </p:sp>
      <p:sp>
        <p:nvSpPr>
          <p:cNvPr id="5" name="object 2">
            <a:extLst>
              <a:ext uri="{FF2B5EF4-FFF2-40B4-BE49-F238E27FC236}">
                <a16:creationId xmlns:a16="http://schemas.microsoft.com/office/drawing/2014/main" id="{BA20A84F-04E0-389B-E4C8-3FC1C748D7D6}"/>
              </a:ext>
            </a:extLst>
          </p:cNvPr>
          <p:cNvSpPr/>
          <p:nvPr/>
        </p:nvSpPr>
        <p:spPr>
          <a:xfrm>
            <a:off x="7162800" y="434340"/>
            <a:ext cx="1562100" cy="5433060"/>
          </a:xfrm>
          <a:custGeom>
            <a:avLst/>
            <a:gdLst/>
            <a:ahLst/>
            <a:cxnLst/>
            <a:rect l="l" t="t" r="r" b="b"/>
            <a:pathLst>
              <a:path w="2324100" h="4343400">
                <a:moveTo>
                  <a:pt x="2260092" y="0"/>
                </a:moveTo>
                <a:lnTo>
                  <a:pt x="0" y="0"/>
                </a:lnTo>
                <a:lnTo>
                  <a:pt x="0" y="4343400"/>
                </a:lnTo>
                <a:lnTo>
                  <a:pt x="2323973" y="4343400"/>
                </a:lnTo>
                <a:lnTo>
                  <a:pt x="2323973" y="63881"/>
                </a:lnTo>
                <a:lnTo>
                  <a:pt x="2319020" y="38988"/>
                </a:lnTo>
                <a:lnTo>
                  <a:pt x="2305304" y="18669"/>
                </a:lnTo>
                <a:lnTo>
                  <a:pt x="2284983" y="4952"/>
                </a:lnTo>
                <a:lnTo>
                  <a:pt x="2260092" y="0"/>
                </a:lnTo>
                <a:close/>
              </a:path>
            </a:pathLst>
          </a:custGeom>
          <a:solidFill>
            <a:srgbClr val="1C1C1C"/>
          </a:solidFill>
        </p:spPr>
        <p:txBody>
          <a:bodyPr wrap="square" lIns="0" tIns="0" rIns="0" bIns="0" rtlCol="0"/>
          <a:lstStyle/>
          <a:p>
            <a:endParaRPr/>
          </a:p>
        </p:txBody>
      </p:sp>
      <p:sp>
        <p:nvSpPr>
          <p:cNvPr id="6" name="object 5">
            <a:extLst>
              <a:ext uri="{FF2B5EF4-FFF2-40B4-BE49-F238E27FC236}">
                <a16:creationId xmlns:a16="http://schemas.microsoft.com/office/drawing/2014/main" id="{B360E534-9611-2992-CE5B-5BAD26102131}"/>
              </a:ext>
            </a:extLst>
          </p:cNvPr>
          <p:cNvSpPr/>
          <p:nvPr/>
        </p:nvSpPr>
        <p:spPr>
          <a:xfrm>
            <a:off x="7239000" y="592535"/>
            <a:ext cx="1445513" cy="138866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47296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6E0E-F544-4220-A591-B353E84097A6}"/>
              </a:ext>
            </a:extLst>
          </p:cNvPr>
          <p:cNvSpPr>
            <a:spLocks noGrp="1"/>
          </p:cNvSpPr>
          <p:nvPr>
            <p:ph type="title"/>
          </p:nvPr>
        </p:nvSpPr>
        <p:spPr>
          <a:xfrm>
            <a:off x="685799" y="762000"/>
            <a:ext cx="7772401" cy="553998"/>
          </a:xfrm>
        </p:spPr>
        <p:txBody>
          <a:bodyPr/>
          <a:lstStyle/>
          <a:p>
            <a:pPr algn="l"/>
            <a:r>
              <a:rPr lang="en-US" sz="1800" b="1" dirty="0">
                <a:effectLst/>
                <a:latin typeface="Times New Roman" panose="02020603050405020304" pitchFamily="18" charset="0"/>
                <a:ea typeface="Tahoma" panose="020B0604030504040204" pitchFamily="34" charset="0"/>
              </a:rPr>
              <a:t>REVEREND ANTHONY KELLEY PRISON MINISTRY AND</a:t>
            </a:r>
            <a:br>
              <a:rPr lang="en-US" sz="1800" b="1" dirty="0">
                <a:effectLst/>
                <a:latin typeface="Times New Roman" panose="02020603050405020304" pitchFamily="18" charset="0"/>
                <a:ea typeface="Tahoma" panose="020B0604030504040204" pitchFamily="34" charset="0"/>
              </a:rPr>
            </a:br>
            <a:r>
              <a:rPr lang="en-US" sz="1800" b="1" dirty="0">
                <a:effectLst/>
                <a:latin typeface="Times New Roman" panose="02020603050405020304" pitchFamily="18" charset="0"/>
                <a:ea typeface="Tahoma" panose="020B0604030504040204" pitchFamily="34" charset="0"/>
              </a:rPr>
              <a:t>CRIMINAL JUSTICE</a:t>
            </a:r>
            <a:r>
              <a:rPr lang="en-US" sz="1800" b="1" dirty="0">
                <a:latin typeface="Times New Roman" panose="02020603050405020304" pitchFamily="18" charset="0"/>
                <a:ea typeface="Tahoma" panose="020B0604030504040204" pitchFamily="34" charset="0"/>
              </a:rPr>
              <a:t> </a:t>
            </a:r>
            <a:r>
              <a:rPr lang="en-US" sz="1800" b="1" dirty="0">
                <a:effectLst/>
                <a:latin typeface="Times New Roman" panose="02020603050405020304" pitchFamily="18" charset="0"/>
                <a:ea typeface="Tahoma" panose="020B0604030504040204" pitchFamily="34" charset="0"/>
              </a:rPr>
              <a:t>VIDEO TRAINING COURSE OUTLINE</a:t>
            </a:r>
            <a:endParaRPr lang="en-US" sz="1800" dirty="0"/>
          </a:p>
        </p:txBody>
      </p:sp>
      <p:sp>
        <p:nvSpPr>
          <p:cNvPr id="3" name="Text Placeholder 2">
            <a:extLst>
              <a:ext uri="{FF2B5EF4-FFF2-40B4-BE49-F238E27FC236}">
                <a16:creationId xmlns:a16="http://schemas.microsoft.com/office/drawing/2014/main" id="{751A440E-AF17-4E2E-98B7-D3A6AA1D01F3}"/>
              </a:ext>
            </a:extLst>
          </p:cNvPr>
          <p:cNvSpPr>
            <a:spLocks noGrp="1"/>
          </p:cNvSpPr>
          <p:nvPr>
            <p:ph type="body" idx="1"/>
          </p:nvPr>
        </p:nvSpPr>
        <p:spPr>
          <a:xfrm>
            <a:off x="685799" y="1447800"/>
            <a:ext cx="7772401" cy="6924973"/>
          </a:xfrm>
        </p:spPr>
        <p:txBody>
          <a:bodyPr/>
          <a:lstStyle/>
          <a:p>
            <a:pPr marR="59690">
              <a:tabLst>
                <a:tab pos="563880" algn="l"/>
                <a:tab pos="564515" algn="l"/>
              </a:tabLst>
            </a:pPr>
            <a:r>
              <a:rPr lang="en-US" sz="1800" i="0" dirty="0">
                <a:solidFill>
                  <a:srgbClr val="000000"/>
                </a:solidFill>
                <a:effectLst/>
                <a:latin typeface="Times New Roman" panose="02020603050405020304" pitchFamily="18" charset="0"/>
                <a:ea typeface="Tahoma" panose="020B0604030504040204" pitchFamily="34" charset="0"/>
              </a:rPr>
              <a:t>Module</a:t>
            </a:r>
            <a:r>
              <a:rPr lang="en-US" sz="1800" b="1" i="0" dirty="0">
                <a:effectLst/>
                <a:latin typeface="Times New Roman" panose="02020603050405020304" pitchFamily="18" charset="0"/>
                <a:ea typeface="Tahoma" panose="020B0604030504040204" pitchFamily="34" charset="0"/>
              </a:rPr>
              <a:t> Ten: </a:t>
            </a:r>
          </a:p>
          <a:p>
            <a:pPr marL="0" marR="59690">
              <a:spcBef>
                <a:spcPts val="0"/>
              </a:spcBef>
              <a:spcAft>
                <a:spcPts val="0"/>
              </a:spcAft>
              <a:tabLst>
                <a:tab pos="563880" algn="l"/>
                <a:tab pos="564515" algn="l"/>
              </a:tabLst>
            </a:pPr>
            <a:endParaRPr lang="en-US" sz="1800" b="1" i="0" dirty="0">
              <a:effectLst/>
              <a:latin typeface="Times New Roman" panose="02020603050405020304" pitchFamily="18" charset="0"/>
              <a:ea typeface="Tahoma" panose="020B0604030504040204" pitchFamily="34" charset="0"/>
            </a:endParaRPr>
          </a:p>
          <a:p>
            <a:pPr marL="0" marR="59690">
              <a:spcBef>
                <a:spcPts val="0"/>
              </a:spcBef>
              <a:spcAft>
                <a:spcPts val="0"/>
              </a:spcAft>
              <a:tabLst>
                <a:tab pos="563880" algn="l"/>
                <a:tab pos="564515" algn="l"/>
              </a:tabLst>
            </a:pPr>
            <a:r>
              <a:rPr lang="en-US" sz="1800" b="1" i="0" dirty="0">
                <a:effectLst/>
                <a:latin typeface="Times New Roman" panose="02020603050405020304" pitchFamily="18" charset="0"/>
                <a:ea typeface="Tahoma" panose="020B0604030504040204" pitchFamily="34" charset="0"/>
              </a:rPr>
              <a:t>How Shall They Hear? </a:t>
            </a:r>
          </a:p>
          <a:p>
            <a:pPr marL="0" marR="59690">
              <a:spcBef>
                <a:spcPts val="0"/>
              </a:spcBef>
              <a:spcAft>
                <a:spcPts val="0"/>
              </a:spcAft>
              <a:tabLst>
                <a:tab pos="563880" algn="l"/>
                <a:tab pos="564515" algn="l"/>
              </a:tabLst>
            </a:pPr>
            <a:r>
              <a:rPr lang="en-US" sz="1800" i="0" dirty="0">
                <a:effectLst/>
                <a:latin typeface="Times New Roman" panose="02020603050405020304" pitchFamily="18" charset="0"/>
                <a:ea typeface="Tahoma" panose="020B0604030504040204" pitchFamily="34" charset="0"/>
              </a:rPr>
              <a:t>Effective Preaching to Incarcerated Individuals</a:t>
            </a:r>
          </a:p>
          <a:p>
            <a:pPr marL="0" marR="59690">
              <a:spcBef>
                <a:spcPts val="0"/>
              </a:spcBef>
              <a:spcAft>
                <a:spcPts val="0"/>
              </a:spcAft>
              <a:tabLst>
                <a:tab pos="563880" algn="l"/>
                <a:tab pos="564515" algn="l"/>
              </a:tabLst>
            </a:pPr>
            <a:endParaRPr lang="en-US" i="0" dirty="0">
              <a:latin typeface="Times New Roman" panose="02020603050405020304" pitchFamily="18" charset="0"/>
              <a:ea typeface="Tahoma" panose="020B0604030504040204" pitchFamily="34" charset="0"/>
            </a:endParaRPr>
          </a:p>
          <a:p>
            <a:pPr marL="0" marR="59690">
              <a:spcBef>
                <a:spcPts val="0"/>
              </a:spcBef>
              <a:spcAft>
                <a:spcPts val="0"/>
              </a:spcAft>
              <a:tabLst>
                <a:tab pos="563880" algn="l"/>
                <a:tab pos="564515" algn="l"/>
              </a:tabLst>
            </a:pPr>
            <a:r>
              <a:rPr lang="en-US" sz="1800" b="1" i="0" dirty="0">
                <a:effectLst/>
                <a:latin typeface="Times New Roman" panose="02020603050405020304" pitchFamily="18" charset="0"/>
                <a:ea typeface="Tahoma" panose="020B0604030504040204" pitchFamily="34" charset="0"/>
              </a:rPr>
              <a:t>Preparation:</a:t>
            </a:r>
            <a:r>
              <a:rPr lang="en-US" sz="1800" b="1" i="0" dirty="0">
                <a:effectLst/>
                <a:latin typeface="Times New Roman" panose="02020603050405020304" pitchFamily="18" charset="0"/>
                <a:ea typeface="Proxima Nova"/>
              </a:rPr>
              <a:t> </a:t>
            </a:r>
            <a:r>
              <a:rPr lang="en-US" sz="1800" b="0" i="0" dirty="0">
                <a:effectLst/>
                <a:latin typeface="Times New Roman" panose="02020603050405020304" pitchFamily="18" charset="0"/>
                <a:ea typeface="Proxima Nova"/>
              </a:rPr>
              <a:t>Things You Need to Know About the</a:t>
            </a:r>
            <a:r>
              <a:rPr lang="en-US" sz="1800" b="0" i="0" spc="-10" dirty="0">
                <a:effectLst/>
                <a:latin typeface="Times New Roman" panose="02020603050405020304" pitchFamily="18" charset="0"/>
                <a:ea typeface="Proxima Nova"/>
              </a:rPr>
              <a:t> </a:t>
            </a:r>
            <a:r>
              <a:rPr lang="en-US" sz="1800" b="0" i="0" dirty="0">
                <a:effectLst/>
                <a:latin typeface="Times New Roman" panose="02020603050405020304" pitchFamily="18" charset="0"/>
                <a:ea typeface="Proxima Nova"/>
              </a:rPr>
              <a:t>Crowd</a:t>
            </a:r>
            <a:endParaRPr lang="en-US" sz="1800" b="0" i="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514350" algn="l"/>
              </a:tabLst>
            </a:pPr>
            <a:endParaRPr lang="en-US" sz="1800" b="0" i="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514350" algn="l"/>
              </a:tabLst>
            </a:pPr>
            <a:r>
              <a:rPr lang="en-US" sz="1800" b="0" i="0" dirty="0">
                <a:effectLst/>
                <a:latin typeface="Times New Roman" panose="02020603050405020304" pitchFamily="18" charset="0"/>
                <a:ea typeface="Proxima Nova"/>
                <a:cs typeface="Symbol" panose="05050102010706020507" pitchFamily="18" charset="2"/>
              </a:rPr>
              <a:t>Urgency of the Now and a Sobering</a:t>
            </a:r>
            <a:r>
              <a:rPr lang="en-US" sz="1800" b="0" i="0" spc="-35" dirty="0">
                <a:effectLst/>
                <a:latin typeface="Times New Roman" panose="02020603050405020304" pitchFamily="18" charset="0"/>
                <a:ea typeface="Proxima Nova"/>
                <a:cs typeface="Symbol" panose="05050102010706020507" pitchFamily="18" charset="2"/>
              </a:rPr>
              <a:t> </a:t>
            </a:r>
            <a:r>
              <a:rPr lang="en-US" sz="1800" b="0" i="0" dirty="0">
                <a:effectLst/>
                <a:latin typeface="Times New Roman" panose="02020603050405020304" pitchFamily="18" charset="0"/>
                <a:ea typeface="Proxima Nova"/>
                <a:cs typeface="Symbol" panose="05050102010706020507" pitchFamily="18" charset="2"/>
              </a:rPr>
              <a:t>Reality</a:t>
            </a:r>
            <a:endParaRPr lang="en-US" sz="1800" b="0" i="0" dirty="0">
              <a:effectLst/>
              <a:latin typeface="Times New Roman" panose="02020603050405020304" pitchFamily="18" charset="0"/>
              <a:ea typeface="Symbol" panose="05050102010706020507" pitchFamily="18" charset="2"/>
              <a:cs typeface="Symbol" panose="05050102010706020507" pitchFamily="18" charset="2"/>
            </a:endParaRPr>
          </a:p>
          <a:p>
            <a:pPr marL="342900" marR="0" lvl="0" indent="-342900">
              <a:spcBef>
                <a:spcPts val="0"/>
              </a:spcBef>
              <a:spcAft>
                <a:spcPts val="0"/>
              </a:spcAft>
              <a:buSzPts val="1000"/>
              <a:buFont typeface="Symbol" panose="05050102010706020507" pitchFamily="18" charset="2"/>
              <a:buChar char=""/>
              <a:tabLst>
                <a:tab pos="514350" algn="l"/>
              </a:tabLst>
            </a:pPr>
            <a:endParaRPr lang="en-US" sz="1800" b="0" i="0" dirty="0">
              <a:effectLst/>
              <a:latin typeface="Times New Roman" panose="02020603050405020304" pitchFamily="18" charset="0"/>
              <a:ea typeface="Proxima Nova"/>
              <a:cs typeface="Symbol" panose="05050102010706020507" pitchFamily="18" charset="2"/>
            </a:endParaRPr>
          </a:p>
          <a:p>
            <a:pPr marL="342900" marR="0" lvl="0" indent="-342900">
              <a:spcBef>
                <a:spcPts val="0"/>
              </a:spcBef>
              <a:spcAft>
                <a:spcPts val="0"/>
              </a:spcAft>
              <a:buSzPts val="1000"/>
              <a:buFont typeface="Symbol" panose="05050102010706020507" pitchFamily="18" charset="2"/>
              <a:buChar char=""/>
              <a:tabLst>
                <a:tab pos="514350" algn="l"/>
              </a:tabLst>
            </a:pPr>
            <a:r>
              <a:rPr lang="en-US" sz="1800" b="0" i="0" dirty="0">
                <a:effectLst/>
                <a:latin typeface="Times New Roman" panose="02020603050405020304" pitchFamily="18" charset="0"/>
                <a:ea typeface="Proxima Nova"/>
                <a:cs typeface="Symbol" panose="05050102010706020507" pitchFamily="18" charset="2"/>
              </a:rPr>
              <a:t>Knowledge of Prisoner</a:t>
            </a:r>
            <a:r>
              <a:rPr lang="en-US" sz="1800" b="0" i="0" spc="-20" dirty="0">
                <a:effectLst/>
                <a:latin typeface="Times New Roman" panose="02020603050405020304" pitchFamily="18" charset="0"/>
                <a:ea typeface="Proxima Nova"/>
                <a:cs typeface="Symbol" panose="05050102010706020507" pitchFamily="18" charset="2"/>
              </a:rPr>
              <a:t> </a:t>
            </a:r>
            <a:r>
              <a:rPr lang="en-US" sz="1800" b="0" i="0" dirty="0">
                <a:effectLst/>
                <a:latin typeface="Times New Roman" panose="02020603050405020304" pitchFamily="18" charset="0"/>
                <a:ea typeface="Proxima Nova"/>
                <a:cs typeface="Symbol" panose="05050102010706020507" pitchFamily="18" charset="2"/>
              </a:rPr>
              <a:t>Characteristics</a:t>
            </a:r>
            <a:endParaRPr lang="en-US" sz="1800" b="0" i="0" dirty="0">
              <a:effectLst/>
              <a:latin typeface="Times New Roman" panose="02020603050405020304" pitchFamily="18" charset="0"/>
              <a:ea typeface="Symbol" panose="05050102010706020507" pitchFamily="18" charset="2"/>
              <a:cs typeface="Symbol" panose="05050102010706020507" pitchFamily="18" charset="2"/>
            </a:endParaRPr>
          </a:p>
          <a:p>
            <a:pPr marL="342900" marR="0" lvl="0" indent="-342900">
              <a:spcBef>
                <a:spcPts val="10"/>
              </a:spcBef>
              <a:spcAft>
                <a:spcPts val="0"/>
              </a:spcAft>
              <a:buSzPts val="1000"/>
              <a:buFont typeface="Symbol" panose="05050102010706020507" pitchFamily="18" charset="2"/>
              <a:buChar char=""/>
              <a:tabLst>
                <a:tab pos="514350" algn="l"/>
              </a:tabLst>
            </a:pPr>
            <a:endParaRPr lang="en-US" sz="1800" b="0" i="0" dirty="0">
              <a:effectLst/>
              <a:latin typeface="Times New Roman" panose="02020603050405020304" pitchFamily="18" charset="0"/>
              <a:ea typeface="Proxima Nova"/>
              <a:cs typeface="Symbol" panose="05050102010706020507" pitchFamily="18" charset="2"/>
            </a:endParaRPr>
          </a:p>
          <a:p>
            <a:pPr marL="342900" marR="0" lvl="0" indent="-342900">
              <a:spcBef>
                <a:spcPts val="10"/>
              </a:spcBef>
              <a:spcAft>
                <a:spcPts val="0"/>
              </a:spcAft>
              <a:buSzPts val="1000"/>
              <a:buFont typeface="Symbol" panose="05050102010706020507" pitchFamily="18" charset="2"/>
              <a:buChar char=""/>
              <a:tabLst>
                <a:tab pos="514350" algn="l"/>
              </a:tabLst>
            </a:pPr>
            <a:r>
              <a:rPr lang="en-US" sz="1800" b="0" i="0" dirty="0">
                <a:effectLst/>
                <a:latin typeface="Times New Roman" panose="02020603050405020304" pitchFamily="18" charset="0"/>
                <a:ea typeface="Proxima Nova"/>
                <a:cs typeface="Symbol" panose="05050102010706020507" pitchFamily="18" charset="2"/>
              </a:rPr>
              <a:t>Knowing the Difference between Hearers and</a:t>
            </a:r>
            <a:r>
              <a:rPr lang="en-US" sz="1800" b="0" i="0" spc="-15" dirty="0">
                <a:effectLst/>
                <a:latin typeface="Times New Roman" panose="02020603050405020304" pitchFamily="18" charset="0"/>
                <a:ea typeface="Proxima Nova"/>
                <a:cs typeface="Symbol" panose="05050102010706020507" pitchFamily="18" charset="2"/>
              </a:rPr>
              <a:t> </a:t>
            </a:r>
            <a:r>
              <a:rPr lang="en-US" sz="1800" b="0" i="0" dirty="0">
                <a:effectLst/>
                <a:latin typeface="Times New Roman" panose="02020603050405020304" pitchFamily="18" charset="0"/>
                <a:ea typeface="Proxima Nova"/>
                <a:cs typeface="Symbol" panose="05050102010706020507" pitchFamily="18" charset="2"/>
              </a:rPr>
              <a:t>Listeners</a:t>
            </a:r>
            <a:endParaRPr lang="en-US" sz="1800" b="0" i="0" dirty="0">
              <a:effectLst/>
              <a:latin typeface="Times New Roman" panose="02020603050405020304" pitchFamily="18" charset="0"/>
              <a:ea typeface="Symbol" panose="05050102010706020507" pitchFamily="18" charset="2"/>
              <a:cs typeface="Symbol" panose="05050102010706020507" pitchFamily="18" charset="2"/>
            </a:endParaRPr>
          </a:p>
          <a:p>
            <a:pPr marL="342900" marR="0" lvl="0" indent="-342900">
              <a:spcBef>
                <a:spcPts val="0"/>
              </a:spcBef>
              <a:spcAft>
                <a:spcPts val="0"/>
              </a:spcAft>
              <a:buSzPts val="1000"/>
              <a:buFont typeface="Symbol" panose="05050102010706020507" pitchFamily="18" charset="2"/>
              <a:buChar char=""/>
              <a:tabLst>
                <a:tab pos="514350" algn="l"/>
              </a:tabLst>
            </a:pPr>
            <a:endParaRPr lang="en-US" sz="1800" b="0" i="0" dirty="0">
              <a:effectLst/>
              <a:latin typeface="Times New Roman" panose="02020603050405020304" pitchFamily="18" charset="0"/>
              <a:ea typeface="Proxima Nova"/>
              <a:cs typeface="Symbol" panose="05050102010706020507" pitchFamily="18" charset="2"/>
            </a:endParaRPr>
          </a:p>
          <a:p>
            <a:pPr marL="342900" marR="0" lvl="0" indent="-342900">
              <a:spcBef>
                <a:spcPts val="0"/>
              </a:spcBef>
              <a:spcAft>
                <a:spcPts val="0"/>
              </a:spcAft>
              <a:buSzPts val="1000"/>
              <a:buFont typeface="Symbol" panose="05050102010706020507" pitchFamily="18" charset="2"/>
              <a:buChar char=""/>
              <a:tabLst>
                <a:tab pos="514350" algn="l"/>
              </a:tabLst>
            </a:pPr>
            <a:r>
              <a:rPr lang="en-US" sz="1800" b="0" i="0" dirty="0">
                <a:effectLst/>
                <a:latin typeface="Times New Roman" panose="02020603050405020304" pitchFamily="18" charset="0"/>
                <a:ea typeface="Proxima Nova"/>
                <a:cs typeface="Symbol" panose="05050102010706020507" pitchFamily="18" charset="2"/>
              </a:rPr>
              <a:t>Awareness of Security Concerns and Impact on </a:t>
            </a:r>
          </a:p>
          <a:p>
            <a:pPr marR="0" lvl="0">
              <a:spcBef>
                <a:spcPts val="0"/>
              </a:spcBef>
              <a:spcAft>
                <a:spcPts val="0"/>
              </a:spcAft>
              <a:buSzPts val="1000"/>
              <a:tabLst>
                <a:tab pos="514350" algn="l"/>
              </a:tabLst>
            </a:pPr>
            <a:r>
              <a:rPr lang="en-US" b="0" i="0" dirty="0">
                <a:latin typeface="Times New Roman" panose="02020603050405020304" pitchFamily="18" charset="0"/>
                <a:ea typeface="Proxima Nova"/>
                <a:cs typeface="Symbol" panose="05050102010706020507" pitchFamily="18" charset="2"/>
              </a:rPr>
              <a:t>      </a:t>
            </a:r>
            <a:r>
              <a:rPr lang="en-US" sz="1800" b="0" i="0" dirty="0">
                <a:effectLst/>
                <a:latin typeface="Times New Roman" panose="02020603050405020304" pitchFamily="18" charset="0"/>
                <a:ea typeface="Proxima Nova"/>
                <a:cs typeface="Symbol" panose="05050102010706020507" pitchFamily="18" charset="2"/>
              </a:rPr>
              <a:t>the Preaching</a:t>
            </a:r>
            <a:r>
              <a:rPr lang="en-US" sz="1800" b="0" i="0" spc="-135" dirty="0">
                <a:effectLst/>
                <a:latin typeface="Times New Roman" panose="02020603050405020304" pitchFamily="18" charset="0"/>
                <a:ea typeface="Proxima Nova"/>
                <a:cs typeface="Symbol" panose="05050102010706020507" pitchFamily="18" charset="2"/>
              </a:rPr>
              <a:t> </a:t>
            </a:r>
            <a:r>
              <a:rPr lang="en-US" sz="1800" b="0" i="0" dirty="0">
                <a:effectLst/>
                <a:latin typeface="Times New Roman" panose="02020603050405020304" pitchFamily="18" charset="0"/>
                <a:ea typeface="Proxima Nova"/>
                <a:cs typeface="Symbol" panose="05050102010706020507" pitchFamily="18" charset="2"/>
              </a:rPr>
              <a:t>Experience</a:t>
            </a:r>
            <a:endParaRPr lang="en-US" sz="1800" b="0" i="0" dirty="0">
              <a:effectLst/>
              <a:latin typeface="Times New Roman" panose="02020603050405020304" pitchFamily="18" charset="0"/>
              <a:ea typeface="Symbol" panose="05050102010706020507" pitchFamily="18" charset="2"/>
              <a:cs typeface="Symbol" panose="05050102010706020507" pitchFamily="18" charset="2"/>
            </a:endParaRPr>
          </a:p>
          <a:p>
            <a:pPr marL="342900" marR="0" lvl="0" indent="-342900">
              <a:spcBef>
                <a:spcPts val="0"/>
              </a:spcBef>
              <a:spcAft>
                <a:spcPts val="0"/>
              </a:spcAft>
              <a:buSzPts val="1000"/>
              <a:buFont typeface="Symbol" panose="05050102010706020507" pitchFamily="18" charset="2"/>
              <a:buChar char=""/>
              <a:tabLst>
                <a:tab pos="514350" algn="l"/>
              </a:tabLst>
            </a:pPr>
            <a:endParaRPr lang="en-US" sz="1800" b="0" i="0" dirty="0">
              <a:effectLst/>
              <a:latin typeface="Times New Roman" panose="02020603050405020304" pitchFamily="18" charset="0"/>
              <a:ea typeface="Proxima Nova"/>
              <a:cs typeface="Symbol" panose="05050102010706020507" pitchFamily="18" charset="2"/>
            </a:endParaRPr>
          </a:p>
          <a:p>
            <a:pPr marL="342900" marR="0" lvl="0" indent="-342900">
              <a:spcBef>
                <a:spcPts val="0"/>
              </a:spcBef>
              <a:spcAft>
                <a:spcPts val="0"/>
              </a:spcAft>
              <a:buSzPts val="1000"/>
              <a:buFont typeface="Symbol" panose="05050102010706020507" pitchFamily="18" charset="2"/>
              <a:buChar char=""/>
              <a:tabLst>
                <a:tab pos="514350" algn="l"/>
              </a:tabLst>
            </a:pPr>
            <a:r>
              <a:rPr lang="en-US" sz="1800" b="0" i="0" dirty="0">
                <a:effectLst/>
                <a:latin typeface="Times New Roman" panose="02020603050405020304" pitchFamily="18" charset="0"/>
                <a:ea typeface="Proxima Nova"/>
                <a:cs typeface="Symbol" panose="05050102010706020507" pitchFamily="18" charset="2"/>
              </a:rPr>
              <a:t>Approaching the Pulpit with</a:t>
            </a:r>
            <a:r>
              <a:rPr lang="en-US" sz="1800" b="0" i="0" spc="-15" dirty="0">
                <a:effectLst/>
                <a:latin typeface="Times New Roman" panose="02020603050405020304" pitchFamily="18" charset="0"/>
                <a:ea typeface="Proxima Nova"/>
                <a:cs typeface="Symbol" panose="05050102010706020507" pitchFamily="18" charset="2"/>
              </a:rPr>
              <a:t> </a:t>
            </a:r>
            <a:r>
              <a:rPr lang="en-US" sz="1800" b="0" i="0" dirty="0">
                <a:effectLst/>
                <a:latin typeface="Times New Roman" panose="02020603050405020304" pitchFamily="18" charset="0"/>
                <a:ea typeface="Proxima Nova"/>
                <a:cs typeface="Symbol" panose="05050102010706020507" pitchFamily="18" charset="2"/>
              </a:rPr>
              <a:t>Confidence</a:t>
            </a:r>
            <a:endParaRPr lang="en-US" b="0" i="0" dirty="0">
              <a:latin typeface="Times New Roman" panose="02020603050405020304" pitchFamily="18" charset="0"/>
              <a:ea typeface="Times New Roman" panose="02020603050405020304" pitchFamily="18" charset="0"/>
            </a:endParaRPr>
          </a:p>
          <a:p>
            <a:pPr marR="37465" lvl="0">
              <a:spcBef>
                <a:spcPts val="5"/>
              </a:spcBef>
              <a:spcAft>
                <a:spcPts val="0"/>
              </a:spcAft>
              <a:buSzPts val="1000"/>
              <a:tabLst>
                <a:tab pos="563880" algn="l"/>
                <a:tab pos="564515" algn="l"/>
              </a:tabLst>
            </a:pPr>
            <a:endParaRPr lang="en-US" sz="1800" b="0" i="0" dirty="0">
              <a:effectLst/>
              <a:latin typeface="Times New Roman" panose="02020603050405020304" pitchFamily="18" charset="0"/>
              <a:ea typeface="Times New Roman" panose="02020603050405020304" pitchFamily="18" charset="0"/>
            </a:endParaRPr>
          </a:p>
          <a:p>
            <a:pPr marR="37465" lvl="0">
              <a:spcBef>
                <a:spcPts val="5"/>
              </a:spcBef>
              <a:spcAft>
                <a:spcPts val="0"/>
              </a:spcAft>
              <a:buSzPts val="1000"/>
              <a:tabLst>
                <a:tab pos="563880" algn="l"/>
                <a:tab pos="564515" algn="l"/>
              </a:tabLst>
            </a:pPr>
            <a:endParaRPr lang="en-US" b="0" i="0" dirty="0">
              <a:latin typeface="Times New Roman" panose="02020603050405020304" pitchFamily="18" charset="0"/>
              <a:ea typeface="Times New Roman" panose="02020603050405020304" pitchFamily="18" charset="0"/>
            </a:endParaRPr>
          </a:p>
          <a:p>
            <a:pPr marR="37465" lvl="0">
              <a:spcBef>
                <a:spcPts val="5"/>
              </a:spcBef>
              <a:spcAft>
                <a:spcPts val="0"/>
              </a:spcAft>
              <a:buSzPts val="1000"/>
              <a:tabLst>
                <a:tab pos="563880" algn="l"/>
                <a:tab pos="564515" algn="l"/>
              </a:tabLst>
            </a:pPr>
            <a:endParaRPr lang="en-US" sz="1800" b="0" i="0" dirty="0">
              <a:effectLst/>
              <a:latin typeface="Times New Roman" panose="02020603050405020304" pitchFamily="18" charset="0"/>
              <a:ea typeface="Times New Roman" panose="02020603050405020304" pitchFamily="18" charset="0"/>
            </a:endParaRPr>
          </a:p>
          <a:p>
            <a:pPr marR="37465" lvl="0">
              <a:spcBef>
                <a:spcPts val="5"/>
              </a:spcBef>
              <a:spcAft>
                <a:spcPts val="0"/>
              </a:spcAft>
              <a:buSzPts val="1000"/>
              <a:tabLst>
                <a:tab pos="563880" algn="l"/>
                <a:tab pos="564515" algn="l"/>
              </a:tabLst>
            </a:pPr>
            <a:endParaRPr lang="en-US" b="0" i="0" dirty="0">
              <a:latin typeface="Times New Roman" panose="02020603050405020304" pitchFamily="18" charset="0"/>
              <a:ea typeface="Times New Roman" panose="02020603050405020304" pitchFamily="18" charset="0"/>
            </a:endParaRPr>
          </a:p>
          <a:p>
            <a:pPr marR="37465" lvl="0">
              <a:spcBef>
                <a:spcPts val="5"/>
              </a:spcBef>
              <a:spcAft>
                <a:spcPts val="0"/>
              </a:spcAft>
              <a:buSzPts val="1000"/>
              <a:tabLst>
                <a:tab pos="563880" algn="l"/>
                <a:tab pos="564515" algn="l"/>
              </a:tabLst>
            </a:pPr>
            <a:endParaRPr lang="en-US" sz="1800" b="0" i="0" dirty="0">
              <a:effectLst/>
              <a:latin typeface="Times New Roman" panose="02020603050405020304" pitchFamily="18" charset="0"/>
              <a:ea typeface="Times New Roman" panose="02020603050405020304" pitchFamily="18" charset="0"/>
            </a:endParaRPr>
          </a:p>
          <a:p>
            <a:pPr marR="37465" lvl="0">
              <a:spcBef>
                <a:spcPts val="5"/>
              </a:spcBef>
              <a:spcAft>
                <a:spcPts val="0"/>
              </a:spcAft>
              <a:buSzPts val="1000"/>
              <a:tabLst>
                <a:tab pos="563880" algn="l"/>
                <a:tab pos="564515" algn="l"/>
              </a:tabLst>
            </a:pPr>
            <a:endParaRPr lang="en-US" b="0" i="0" dirty="0">
              <a:latin typeface="Times New Roman" panose="02020603050405020304" pitchFamily="18" charset="0"/>
              <a:ea typeface="Times New Roman" panose="02020603050405020304" pitchFamily="18" charset="0"/>
            </a:endParaRPr>
          </a:p>
          <a:p>
            <a:pPr marR="37465" lvl="0">
              <a:spcBef>
                <a:spcPts val="5"/>
              </a:spcBef>
              <a:spcAft>
                <a:spcPts val="0"/>
              </a:spcAft>
              <a:buSzPts val="1000"/>
              <a:tabLst>
                <a:tab pos="563880" algn="l"/>
                <a:tab pos="564515" algn="l"/>
              </a:tabLst>
            </a:pPr>
            <a:endParaRPr lang="en-US" sz="1800" b="0" i="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BF43D51-2D5A-4F5B-BB49-B0197E516C11}"/>
              </a:ext>
            </a:extLst>
          </p:cNvPr>
          <p:cNvSpPr>
            <a:spLocks noGrp="1"/>
          </p:cNvSpPr>
          <p:nvPr>
            <p:ph type="sldNum" sz="quarter" idx="7"/>
          </p:nvPr>
        </p:nvSpPr>
        <p:spPr/>
        <p:txBody>
          <a:bodyPr/>
          <a:lstStyle/>
          <a:p>
            <a:pPr marL="38100">
              <a:lnSpc>
                <a:spcPct val="100000"/>
              </a:lnSpc>
            </a:pPr>
            <a:fld id="{81D60167-4931-47E6-BA6A-407CBD079E47}" type="slidenum">
              <a:rPr lang="en-US" spc="-5" smtClean="0"/>
              <a:t>15</a:t>
            </a:fld>
            <a:endParaRPr lang="en-US" spc="-5" dirty="0"/>
          </a:p>
        </p:txBody>
      </p:sp>
      <p:sp>
        <p:nvSpPr>
          <p:cNvPr id="5" name="object 2">
            <a:extLst>
              <a:ext uri="{FF2B5EF4-FFF2-40B4-BE49-F238E27FC236}">
                <a16:creationId xmlns:a16="http://schemas.microsoft.com/office/drawing/2014/main" id="{BA20A84F-04E0-389B-E4C8-3FC1C748D7D6}"/>
              </a:ext>
            </a:extLst>
          </p:cNvPr>
          <p:cNvSpPr/>
          <p:nvPr/>
        </p:nvSpPr>
        <p:spPr>
          <a:xfrm>
            <a:off x="7162800" y="434340"/>
            <a:ext cx="1562100" cy="5433060"/>
          </a:xfrm>
          <a:custGeom>
            <a:avLst/>
            <a:gdLst/>
            <a:ahLst/>
            <a:cxnLst/>
            <a:rect l="l" t="t" r="r" b="b"/>
            <a:pathLst>
              <a:path w="2324100" h="4343400">
                <a:moveTo>
                  <a:pt x="2260092" y="0"/>
                </a:moveTo>
                <a:lnTo>
                  <a:pt x="0" y="0"/>
                </a:lnTo>
                <a:lnTo>
                  <a:pt x="0" y="4343400"/>
                </a:lnTo>
                <a:lnTo>
                  <a:pt x="2323973" y="4343400"/>
                </a:lnTo>
                <a:lnTo>
                  <a:pt x="2323973" y="63881"/>
                </a:lnTo>
                <a:lnTo>
                  <a:pt x="2319020" y="38988"/>
                </a:lnTo>
                <a:lnTo>
                  <a:pt x="2305304" y="18669"/>
                </a:lnTo>
                <a:lnTo>
                  <a:pt x="2284983" y="4952"/>
                </a:lnTo>
                <a:lnTo>
                  <a:pt x="2260092" y="0"/>
                </a:lnTo>
                <a:close/>
              </a:path>
            </a:pathLst>
          </a:custGeom>
          <a:solidFill>
            <a:srgbClr val="1C1C1C"/>
          </a:solidFill>
        </p:spPr>
        <p:txBody>
          <a:bodyPr wrap="square" lIns="0" tIns="0" rIns="0" bIns="0" rtlCol="0"/>
          <a:lstStyle/>
          <a:p>
            <a:endParaRPr/>
          </a:p>
        </p:txBody>
      </p:sp>
      <p:sp>
        <p:nvSpPr>
          <p:cNvPr id="6" name="object 5">
            <a:extLst>
              <a:ext uri="{FF2B5EF4-FFF2-40B4-BE49-F238E27FC236}">
                <a16:creationId xmlns:a16="http://schemas.microsoft.com/office/drawing/2014/main" id="{B360E534-9611-2992-CE5B-5BAD26102131}"/>
              </a:ext>
            </a:extLst>
          </p:cNvPr>
          <p:cNvSpPr/>
          <p:nvPr/>
        </p:nvSpPr>
        <p:spPr>
          <a:xfrm>
            <a:off x="7239000" y="592535"/>
            <a:ext cx="1445513" cy="138866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4234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6E0E-F544-4220-A591-B353E84097A6}"/>
              </a:ext>
            </a:extLst>
          </p:cNvPr>
          <p:cNvSpPr>
            <a:spLocks noGrp="1"/>
          </p:cNvSpPr>
          <p:nvPr>
            <p:ph type="title"/>
          </p:nvPr>
        </p:nvSpPr>
        <p:spPr>
          <a:xfrm>
            <a:off x="685799" y="762000"/>
            <a:ext cx="7772401" cy="553998"/>
          </a:xfrm>
        </p:spPr>
        <p:txBody>
          <a:bodyPr/>
          <a:lstStyle/>
          <a:p>
            <a:pPr algn="l"/>
            <a:r>
              <a:rPr lang="en-US" sz="1800" b="1" dirty="0">
                <a:effectLst/>
                <a:latin typeface="Times New Roman" panose="02020603050405020304" pitchFamily="18" charset="0"/>
                <a:ea typeface="Tahoma" panose="020B0604030504040204" pitchFamily="34" charset="0"/>
              </a:rPr>
              <a:t>REVEREND ANTHONY KELLEY PRISON MINISTRY AND</a:t>
            </a:r>
            <a:br>
              <a:rPr lang="en-US" sz="1800" b="1" dirty="0">
                <a:effectLst/>
                <a:latin typeface="Times New Roman" panose="02020603050405020304" pitchFamily="18" charset="0"/>
                <a:ea typeface="Tahoma" panose="020B0604030504040204" pitchFamily="34" charset="0"/>
              </a:rPr>
            </a:br>
            <a:r>
              <a:rPr lang="en-US" sz="1800" b="1" dirty="0">
                <a:effectLst/>
                <a:latin typeface="Times New Roman" panose="02020603050405020304" pitchFamily="18" charset="0"/>
                <a:ea typeface="Tahoma" panose="020B0604030504040204" pitchFamily="34" charset="0"/>
              </a:rPr>
              <a:t>CRIMINAL JUSTICE</a:t>
            </a:r>
            <a:r>
              <a:rPr lang="en-US" sz="1800" b="1" dirty="0">
                <a:latin typeface="Times New Roman" panose="02020603050405020304" pitchFamily="18" charset="0"/>
                <a:ea typeface="Tahoma" panose="020B0604030504040204" pitchFamily="34" charset="0"/>
              </a:rPr>
              <a:t> </a:t>
            </a:r>
            <a:r>
              <a:rPr lang="en-US" sz="1800" b="1" dirty="0">
                <a:effectLst/>
                <a:latin typeface="Times New Roman" panose="02020603050405020304" pitchFamily="18" charset="0"/>
                <a:ea typeface="Tahoma" panose="020B0604030504040204" pitchFamily="34" charset="0"/>
              </a:rPr>
              <a:t>VIDEO TRAINING COURSE OUTLINE</a:t>
            </a:r>
            <a:endParaRPr lang="en-US" sz="1800" dirty="0"/>
          </a:p>
        </p:txBody>
      </p:sp>
      <p:sp>
        <p:nvSpPr>
          <p:cNvPr id="3" name="Text Placeholder 2">
            <a:extLst>
              <a:ext uri="{FF2B5EF4-FFF2-40B4-BE49-F238E27FC236}">
                <a16:creationId xmlns:a16="http://schemas.microsoft.com/office/drawing/2014/main" id="{751A440E-AF17-4E2E-98B7-D3A6AA1D01F3}"/>
              </a:ext>
            </a:extLst>
          </p:cNvPr>
          <p:cNvSpPr>
            <a:spLocks noGrp="1"/>
          </p:cNvSpPr>
          <p:nvPr>
            <p:ph type="body" idx="1"/>
          </p:nvPr>
        </p:nvSpPr>
        <p:spPr>
          <a:xfrm>
            <a:off x="685799" y="1447800"/>
            <a:ext cx="7772401" cy="3534301"/>
          </a:xfrm>
        </p:spPr>
        <p:txBody>
          <a:bodyPr/>
          <a:lstStyle/>
          <a:p>
            <a:pPr marL="0" marR="0">
              <a:lnSpc>
                <a:spcPts val="1225"/>
              </a:lnSpc>
              <a:spcBef>
                <a:spcPts val="5"/>
              </a:spcBef>
              <a:spcAft>
                <a:spcPts val="0"/>
              </a:spcAft>
              <a:tabLst>
                <a:tab pos="563880" algn="l"/>
                <a:tab pos="564515" algn="l"/>
              </a:tabLst>
            </a:pPr>
            <a:endParaRPr lang="en-US" sz="1800" i="0" dirty="0">
              <a:effectLst/>
              <a:latin typeface="Times New Roman" panose="02020603050405020304" pitchFamily="18" charset="0"/>
              <a:ea typeface="Tahoma" panose="020B0604030504040204" pitchFamily="34" charset="0"/>
            </a:endParaRPr>
          </a:p>
          <a:p>
            <a:pPr marL="0" marR="59690">
              <a:spcBef>
                <a:spcPts val="0"/>
              </a:spcBef>
              <a:spcAft>
                <a:spcPts val="0"/>
              </a:spcAft>
              <a:tabLst>
                <a:tab pos="563880" algn="l"/>
                <a:tab pos="564515" algn="l"/>
              </a:tabLst>
            </a:pPr>
            <a:r>
              <a:rPr lang="en-US" sz="1800" i="0" dirty="0">
                <a:solidFill>
                  <a:srgbClr val="000000"/>
                </a:solidFill>
                <a:effectLst/>
                <a:latin typeface="Times New Roman" panose="02020603050405020304" pitchFamily="18" charset="0"/>
                <a:ea typeface="Tahoma" panose="020B0604030504040204" pitchFamily="34" charset="0"/>
              </a:rPr>
              <a:t>Module</a:t>
            </a:r>
            <a:r>
              <a:rPr lang="en-US" sz="1800" i="0" dirty="0">
                <a:effectLst/>
                <a:latin typeface="Times New Roman" panose="02020603050405020304" pitchFamily="18" charset="0"/>
                <a:ea typeface="Tahoma" panose="020B0604030504040204" pitchFamily="34" charset="0"/>
              </a:rPr>
              <a:t> Eleven: How Shall </a:t>
            </a:r>
            <a:r>
              <a:rPr lang="en-US" i="0" dirty="0">
                <a:latin typeface="Times New Roman" panose="02020603050405020304" pitchFamily="18" charset="0"/>
                <a:ea typeface="Tahoma" panose="020B0604030504040204" pitchFamily="34" charset="0"/>
              </a:rPr>
              <a:t>They</a:t>
            </a:r>
            <a:r>
              <a:rPr lang="en-US" sz="1800" i="0" dirty="0">
                <a:effectLst/>
                <a:latin typeface="Times New Roman" panose="02020603050405020304" pitchFamily="18" charset="0"/>
                <a:ea typeface="Tahoma" panose="020B0604030504040204" pitchFamily="34" charset="0"/>
              </a:rPr>
              <a:t> Hear?</a:t>
            </a:r>
          </a:p>
          <a:p>
            <a:pPr marL="0" marR="59690">
              <a:spcBef>
                <a:spcPts val="0"/>
              </a:spcBef>
              <a:spcAft>
                <a:spcPts val="0"/>
              </a:spcAft>
              <a:tabLst>
                <a:tab pos="563880" algn="l"/>
                <a:tab pos="564515" algn="l"/>
              </a:tabLst>
            </a:pPr>
            <a:r>
              <a:rPr lang="en-US" sz="1800" i="0" dirty="0">
                <a:effectLst/>
                <a:latin typeface="Times New Roman" panose="02020603050405020304" pitchFamily="18" charset="0"/>
                <a:ea typeface="Tahoma" panose="020B0604030504040204" pitchFamily="34" charset="0"/>
              </a:rPr>
              <a:t>Effective Preaching to Incarcerated Individuals-Two</a:t>
            </a:r>
            <a:endParaRPr lang="en-US" sz="1800" i="0" dirty="0">
              <a:effectLst/>
              <a:latin typeface="Times New Roman" panose="02020603050405020304" pitchFamily="18" charset="0"/>
              <a:ea typeface="Times New Roman" panose="02020603050405020304" pitchFamily="18" charset="0"/>
            </a:endParaRPr>
          </a:p>
          <a:p>
            <a:pPr marL="0" marR="0" algn="l">
              <a:lnSpc>
                <a:spcPts val="1275"/>
              </a:lnSpc>
              <a:spcBef>
                <a:spcPts val="0"/>
              </a:spcBef>
              <a:spcAft>
                <a:spcPts val="0"/>
              </a:spcAft>
              <a:tabLst>
                <a:tab pos="737235" algn="l"/>
                <a:tab pos="737870" algn="l"/>
              </a:tabLst>
            </a:pPr>
            <a:endParaRPr lang="en-US" sz="1800" i="0" dirty="0">
              <a:effectLst/>
              <a:latin typeface="Times New Roman" panose="02020603050405020304" pitchFamily="18" charset="0"/>
              <a:ea typeface="Proxima Nova"/>
            </a:endParaRPr>
          </a:p>
          <a:p>
            <a:pPr marL="0" marR="0" algn="l">
              <a:lnSpc>
                <a:spcPts val="1275"/>
              </a:lnSpc>
              <a:spcBef>
                <a:spcPts val="0"/>
              </a:spcBef>
              <a:spcAft>
                <a:spcPts val="0"/>
              </a:spcAft>
              <a:tabLst>
                <a:tab pos="737235" algn="l"/>
                <a:tab pos="737870" algn="l"/>
              </a:tabLst>
            </a:pPr>
            <a:r>
              <a:rPr lang="en-US" sz="1800" i="0" dirty="0">
                <a:effectLst/>
                <a:latin typeface="Times New Roman" panose="02020603050405020304" pitchFamily="18" charset="0"/>
                <a:ea typeface="Proxima Nova"/>
              </a:rPr>
              <a:t>Presentation</a:t>
            </a:r>
            <a:r>
              <a:rPr lang="en-US" sz="1800" i="0" dirty="0">
                <a:latin typeface="Times New Roman" panose="02020603050405020304" pitchFamily="18" charset="0"/>
                <a:ea typeface="Proxima Nova"/>
              </a:rPr>
              <a:t>: </a:t>
            </a:r>
            <a:r>
              <a:rPr lang="en-US" sz="1800" b="0" i="0" dirty="0">
                <a:effectLst/>
                <a:latin typeface="Times New Roman" panose="02020603050405020304" pitchFamily="18" charset="0"/>
                <a:ea typeface="Tahoma" panose="020B0604030504040204" pitchFamily="34" charset="0"/>
              </a:rPr>
              <a:t>Things You Need to Say to the</a:t>
            </a:r>
            <a:r>
              <a:rPr lang="en-US" sz="1800" b="0" i="0" spc="5" dirty="0">
                <a:effectLst/>
                <a:latin typeface="Times New Roman" panose="02020603050405020304" pitchFamily="18" charset="0"/>
                <a:ea typeface="Tahoma" panose="020B0604030504040204" pitchFamily="34" charset="0"/>
              </a:rPr>
              <a:t> </a:t>
            </a:r>
            <a:r>
              <a:rPr lang="en-US" sz="1800" b="0" i="0" dirty="0">
                <a:effectLst/>
                <a:latin typeface="Times New Roman" panose="02020603050405020304" pitchFamily="18" charset="0"/>
                <a:ea typeface="Tahoma" panose="020B0604030504040204" pitchFamily="34" charset="0"/>
              </a:rPr>
              <a:t>Crowd</a:t>
            </a:r>
            <a:endParaRPr lang="en-US" sz="1800" b="0" i="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571500" algn="l"/>
              </a:tabLst>
            </a:pPr>
            <a:r>
              <a:rPr lang="en-US" sz="1800" b="0" i="0" dirty="0">
                <a:effectLst/>
                <a:latin typeface="Times New Roman" panose="02020603050405020304" pitchFamily="18" charset="0"/>
                <a:ea typeface="Proxima Nova"/>
                <a:cs typeface="Symbol" panose="05050102010706020507" pitchFamily="18" charset="2"/>
              </a:rPr>
              <a:t>Inclusiveness </a:t>
            </a:r>
            <a:endParaRPr lang="en-US" sz="1800" b="0" i="0" dirty="0">
              <a:effectLst/>
              <a:latin typeface="Times New Roman" panose="02020603050405020304" pitchFamily="18" charset="0"/>
              <a:ea typeface="Symbol" panose="05050102010706020507" pitchFamily="18" charset="2"/>
              <a:cs typeface="Symbol" panose="05050102010706020507" pitchFamily="18" charset="2"/>
            </a:endParaRPr>
          </a:p>
          <a:p>
            <a:pPr marL="342900" marR="0" lvl="0" indent="-342900">
              <a:spcBef>
                <a:spcPts val="10"/>
              </a:spcBef>
              <a:spcAft>
                <a:spcPts val="0"/>
              </a:spcAft>
              <a:buSzPts val="1000"/>
              <a:buFont typeface="Symbol" panose="05050102010706020507" pitchFamily="18" charset="2"/>
              <a:buChar char=""/>
              <a:tabLst>
                <a:tab pos="571500" algn="l"/>
              </a:tabLst>
            </a:pPr>
            <a:r>
              <a:rPr lang="en-US" sz="1800" b="0" i="0" dirty="0">
                <a:effectLst/>
                <a:latin typeface="Times New Roman" panose="02020603050405020304" pitchFamily="18" charset="0"/>
                <a:ea typeface="Proxima Nova"/>
                <a:cs typeface="Symbol" panose="05050102010706020507" pitchFamily="18" charset="2"/>
              </a:rPr>
              <a:t>Generality </a:t>
            </a:r>
            <a:endParaRPr lang="en-US" sz="1800" b="0" i="0" dirty="0">
              <a:effectLst/>
              <a:latin typeface="Times New Roman" panose="02020603050405020304" pitchFamily="18" charset="0"/>
              <a:ea typeface="Symbol" panose="05050102010706020507" pitchFamily="18" charset="2"/>
              <a:cs typeface="Symbol" panose="05050102010706020507" pitchFamily="18" charset="2"/>
            </a:endParaRPr>
          </a:p>
          <a:p>
            <a:pPr marL="342900" marR="0" lvl="0" indent="-342900">
              <a:spcBef>
                <a:spcPts val="10"/>
              </a:spcBef>
              <a:spcAft>
                <a:spcPts val="0"/>
              </a:spcAft>
              <a:buSzPts val="1000"/>
              <a:buFont typeface="Symbol" panose="05050102010706020507" pitchFamily="18" charset="2"/>
              <a:buChar char=""/>
              <a:tabLst>
                <a:tab pos="571500" algn="l"/>
              </a:tabLst>
            </a:pPr>
            <a:r>
              <a:rPr lang="en-US" sz="1800" b="0" i="0" dirty="0">
                <a:effectLst/>
                <a:latin typeface="Times New Roman" panose="02020603050405020304" pitchFamily="18" charset="0"/>
                <a:ea typeface="Proxima Nova"/>
                <a:cs typeface="Symbol" panose="05050102010706020507" pitchFamily="18" charset="2"/>
              </a:rPr>
              <a:t>Simplicity </a:t>
            </a:r>
            <a:endParaRPr lang="en-US" sz="1800" b="0" i="0" dirty="0">
              <a:effectLst/>
              <a:latin typeface="Times New Roman" panose="02020603050405020304" pitchFamily="18" charset="0"/>
              <a:ea typeface="Symbol" panose="05050102010706020507" pitchFamily="18" charset="2"/>
              <a:cs typeface="Symbol" panose="05050102010706020507" pitchFamily="18" charset="2"/>
            </a:endParaRPr>
          </a:p>
          <a:p>
            <a:pPr marL="342900" marR="0" lvl="0" indent="-342900">
              <a:spcBef>
                <a:spcPts val="10"/>
              </a:spcBef>
              <a:spcAft>
                <a:spcPts val="0"/>
              </a:spcAft>
              <a:buSzPts val="1000"/>
              <a:buFont typeface="Symbol" panose="05050102010706020507" pitchFamily="18" charset="2"/>
              <a:buChar char=""/>
              <a:tabLst>
                <a:tab pos="571500" algn="l"/>
              </a:tabLst>
            </a:pPr>
            <a:r>
              <a:rPr lang="en-US" sz="1800" b="0" i="0" dirty="0">
                <a:effectLst/>
                <a:latin typeface="Times New Roman" panose="02020603050405020304" pitchFamily="18" charset="0"/>
                <a:ea typeface="Proxima Nova"/>
                <a:cs typeface="Symbol" panose="05050102010706020507" pitchFamily="18" charset="2"/>
              </a:rPr>
              <a:t>Relevance </a:t>
            </a:r>
            <a:endParaRPr lang="en-US" sz="1800" b="0" i="0" dirty="0">
              <a:effectLst/>
              <a:latin typeface="Times New Roman" panose="02020603050405020304" pitchFamily="18" charset="0"/>
              <a:ea typeface="Symbol" panose="05050102010706020507" pitchFamily="18" charset="2"/>
              <a:cs typeface="Symbol" panose="05050102010706020507" pitchFamily="18" charset="2"/>
            </a:endParaRPr>
          </a:p>
          <a:p>
            <a:pPr marL="342900" marR="0" lvl="0" indent="-342900">
              <a:spcBef>
                <a:spcPts val="10"/>
              </a:spcBef>
              <a:spcAft>
                <a:spcPts val="0"/>
              </a:spcAft>
              <a:buSzPts val="1000"/>
              <a:buFont typeface="Symbol" panose="05050102010706020507" pitchFamily="18" charset="2"/>
              <a:buChar char=""/>
              <a:tabLst>
                <a:tab pos="571500" algn="l"/>
              </a:tabLst>
            </a:pPr>
            <a:r>
              <a:rPr lang="en-US" sz="1800" b="0" i="0" dirty="0">
                <a:effectLst/>
                <a:latin typeface="Times New Roman" panose="02020603050405020304" pitchFamily="18" charset="0"/>
                <a:ea typeface="Proxima Nova"/>
                <a:cs typeface="Symbol" panose="05050102010706020507" pitchFamily="18" charset="2"/>
              </a:rPr>
              <a:t>Instill Hope </a:t>
            </a:r>
            <a:endParaRPr lang="en-US" sz="1800" b="0" i="0" dirty="0">
              <a:effectLst/>
              <a:latin typeface="Times New Roman" panose="02020603050405020304" pitchFamily="18" charset="0"/>
              <a:ea typeface="Symbol" panose="05050102010706020507" pitchFamily="18" charset="2"/>
              <a:cs typeface="Symbol" panose="05050102010706020507" pitchFamily="18" charset="2"/>
            </a:endParaRPr>
          </a:p>
          <a:p>
            <a:pPr marL="342900" marR="0" lvl="0" indent="-342900">
              <a:spcBef>
                <a:spcPts val="10"/>
              </a:spcBef>
              <a:spcAft>
                <a:spcPts val="0"/>
              </a:spcAft>
              <a:buSzPts val="1000"/>
              <a:buFont typeface="Symbol" panose="05050102010706020507" pitchFamily="18" charset="2"/>
              <a:buChar char=""/>
              <a:tabLst>
                <a:tab pos="571500" algn="l"/>
              </a:tabLst>
            </a:pPr>
            <a:r>
              <a:rPr lang="en-US" sz="1800" b="0" i="0" dirty="0">
                <a:effectLst/>
                <a:latin typeface="Times New Roman" panose="02020603050405020304" pitchFamily="18" charset="0"/>
                <a:ea typeface="Proxima Nova"/>
                <a:cs typeface="Symbol" panose="05050102010706020507" pitchFamily="18" charset="2"/>
              </a:rPr>
              <a:t>Move to Action to the “Faith Life” which Makes Courage and </a:t>
            </a:r>
          </a:p>
          <a:p>
            <a:pPr marR="0" lvl="0">
              <a:spcBef>
                <a:spcPts val="10"/>
              </a:spcBef>
              <a:spcAft>
                <a:spcPts val="0"/>
              </a:spcAft>
              <a:buSzPts val="1000"/>
              <a:tabLst>
                <a:tab pos="571500" algn="l"/>
              </a:tabLst>
            </a:pPr>
            <a:r>
              <a:rPr lang="en-US" sz="1800" b="0" i="0" dirty="0">
                <a:latin typeface="Times New Roman" panose="02020603050405020304" pitchFamily="18" charset="0"/>
                <a:ea typeface="Proxima Nova"/>
                <a:cs typeface="Symbol" panose="05050102010706020507" pitchFamily="18" charset="2"/>
              </a:rPr>
              <a:t>      </a:t>
            </a:r>
            <a:r>
              <a:rPr lang="en-US" sz="1800" b="0" i="0" dirty="0">
                <a:effectLst/>
                <a:latin typeface="Times New Roman" panose="02020603050405020304" pitchFamily="18" charset="0"/>
                <a:ea typeface="Proxima Nova"/>
                <a:cs typeface="Symbol" panose="05050102010706020507" pitchFamily="18" charset="2"/>
              </a:rPr>
              <a:t>Perseverance</a:t>
            </a:r>
            <a:r>
              <a:rPr lang="en-US" sz="1800" b="0" i="0" spc="-55" dirty="0">
                <a:effectLst/>
                <a:latin typeface="Times New Roman" panose="02020603050405020304" pitchFamily="18" charset="0"/>
                <a:ea typeface="Proxima Nova"/>
                <a:cs typeface="Symbol" panose="05050102010706020507" pitchFamily="18" charset="2"/>
              </a:rPr>
              <a:t> </a:t>
            </a:r>
            <a:r>
              <a:rPr lang="en-US" sz="1800" b="0" i="0" dirty="0">
                <a:effectLst/>
                <a:latin typeface="Times New Roman" panose="02020603050405020304" pitchFamily="18" charset="0"/>
                <a:ea typeface="Proxima Nova"/>
                <a:cs typeface="Symbol" panose="05050102010706020507" pitchFamily="18" charset="2"/>
              </a:rPr>
              <a:t>Possible</a:t>
            </a:r>
            <a:endParaRPr lang="en-US" sz="1800" b="0" i="0" dirty="0">
              <a:effectLst/>
              <a:latin typeface="Times New Roman" panose="02020603050405020304" pitchFamily="18" charset="0"/>
              <a:ea typeface="Symbol" panose="05050102010706020507" pitchFamily="18" charset="2"/>
              <a:cs typeface="Symbol" panose="05050102010706020507" pitchFamily="18" charset="2"/>
            </a:endParaRPr>
          </a:p>
          <a:p>
            <a:pPr marL="0" marR="59690">
              <a:spcBef>
                <a:spcPts val="0"/>
              </a:spcBef>
              <a:spcAft>
                <a:spcPts val="0"/>
              </a:spcAft>
              <a:tabLst>
                <a:tab pos="563880" algn="l"/>
                <a:tab pos="564515" algn="l"/>
              </a:tabLst>
            </a:pPr>
            <a:r>
              <a:rPr lang="en-US" sz="1800" b="0" i="0" dirty="0">
                <a:effectLst/>
                <a:latin typeface="Times New Roman" panose="02020603050405020304" pitchFamily="18" charset="0"/>
                <a:ea typeface="Tahoma" panose="020B0604030504040204" pitchFamily="34" charset="0"/>
              </a:rPr>
              <a:t> </a:t>
            </a:r>
            <a:endParaRPr lang="en-US" sz="1800" b="0" i="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BF43D51-2D5A-4F5B-BB49-B0197E516C11}"/>
              </a:ext>
            </a:extLst>
          </p:cNvPr>
          <p:cNvSpPr>
            <a:spLocks noGrp="1"/>
          </p:cNvSpPr>
          <p:nvPr>
            <p:ph type="sldNum" sz="quarter" idx="7"/>
          </p:nvPr>
        </p:nvSpPr>
        <p:spPr/>
        <p:txBody>
          <a:bodyPr/>
          <a:lstStyle/>
          <a:p>
            <a:pPr marL="38100">
              <a:lnSpc>
                <a:spcPct val="100000"/>
              </a:lnSpc>
            </a:pPr>
            <a:fld id="{81D60167-4931-47E6-BA6A-407CBD079E47}" type="slidenum">
              <a:rPr lang="en-US" spc="-5" smtClean="0"/>
              <a:t>16</a:t>
            </a:fld>
            <a:endParaRPr lang="en-US" spc="-5" dirty="0"/>
          </a:p>
        </p:txBody>
      </p:sp>
      <p:sp>
        <p:nvSpPr>
          <p:cNvPr id="5" name="object 2">
            <a:extLst>
              <a:ext uri="{FF2B5EF4-FFF2-40B4-BE49-F238E27FC236}">
                <a16:creationId xmlns:a16="http://schemas.microsoft.com/office/drawing/2014/main" id="{BA20A84F-04E0-389B-E4C8-3FC1C748D7D6}"/>
              </a:ext>
            </a:extLst>
          </p:cNvPr>
          <p:cNvSpPr/>
          <p:nvPr/>
        </p:nvSpPr>
        <p:spPr>
          <a:xfrm>
            <a:off x="7162800" y="434340"/>
            <a:ext cx="1562100" cy="5433060"/>
          </a:xfrm>
          <a:custGeom>
            <a:avLst/>
            <a:gdLst/>
            <a:ahLst/>
            <a:cxnLst/>
            <a:rect l="l" t="t" r="r" b="b"/>
            <a:pathLst>
              <a:path w="2324100" h="4343400">
                <a:moveTo>
                  <a:pt x="2260092" y="0"/>
                </a:moveTo>
                <a:lnTo>
                  <a:pt x="0" y="0"/>
                </a:lnTo>
                <a:lnTo>
                  <a:pt x="0" y="4343400"/>
                </a:lnTo>
                <a:lnTo>
                  <a:pt x="2323973" y="4343400"/>
                </a:lnTo>
                <a:lnTo>
                  <a:pt x="2323973" y="63881"/>
                </a:lnTo>
                <a:lnTo>
                  <a:pt x="2319020" y="38988"/>
                </a:lnTo>
                <a:lnTo>
                  <a:pt x="2305304" y="18669"/>
                </a:lnTo>
                <a:lnTo>
                  <a:pt x="2284983" y="4952"/>
                </a:lnTo>
                <a:lnTo>
                  <a:pt x="2260092" y="0"/>
                </a:lnTo>
                <a:close/>
              </a:path>
            </a:pathLst>
          </a:custGeom>
          <a:solidFill>
            <a:srgbClr val="1C1C1C"/>
          </a:solidFill>
        </p:spPr>
        <p:txBody>
          <a:bodyPr wrap="square" lIns="0" tIns="0" rIns="0" bIns="0" rtlCol="0"/>
          <a:lstStyle/>
          <a:p>
            <a:endParaRPr/>
          </a:p>
        </p:txBody>
      </p:sp>
      <p:sp>
        <p:nvSpPr>
          <p:cNvPr id="6" name="object 5">
            <a:extLst>
              <a:ext uri="{FF2B5EF4-FFF2-40B4-BE49-F238E27FC236}">
                <a16:creationId xmlns:a16="http://schemas.microsoft.com/office/drawing/2014/main" id="{B360E534-9611-2992-CE5B-5BAD26102131}"/>
              </a:ext>
            </a:extLst>
          </p:cNvPr>
          <p:cNvSpPr/>
          <p:nvPr/>
        </p:nvSpPr>
        <p:spPr>
          <a:xfrm>
            <a:off x="7239000" y="592535"/>
            <a:ext cx="1445513" cy="138866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06305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6E0E-F544-4220-A591-B353E84097A6}"/>
              </a:ext>
            </a:extLst>
          </p:cNvPr>
          <p:cNvSpPr>
            <a:spLocks noGrp="1"/>
          </p:cNvSpPr>
          <p:nvPr>
            <p:ph type="title"/>
          </p:nvPr>
        </p:nvSpPr>
        <p:spPr>
          <a:xfrm>
            <a:off x="685799" y="762000"/>
            <a:ext cx="7772401" cy="553998"/>
          </a:xfrm>
        </p:spPr>
        <p:txBody>
          <a:bodyPr/>
          <a:lstStyle/>
          <a:p>
            <a:pPr algn="l"/>
            <a:r>
              <a:rPr lang="en-US" sz="1800" b="1" dirty="0">
                <a:effectLst/>
                <a:latin typeface="Times New Roman" panose="02020603050405020304" pitchFamily="18" charset="0"/>
                <a:ea typeface="Tahoma" panose="020B0604030504040204" pitchFamily="34" charset="0"/>
              </a:rPr>
              <a:t>REVEREND ANTHONY KELLEY PRISON MINISTRY AND</a:t>
            </a:r>
            <a:br>
              <a:rPr lang="en-US" sz="1800" b="1" dirty="0">
                <a:effectLst/>
                <a:latin typeface="Times New Roman" panose="02020603050405020304" pitchFamily="18" charset="0"/>
                <a:ea typeface="Tahoma" panose="020B0604030504040204" pitchFamily="34" charset="0"/>
              </a:rPr>
            </a:br>
            <a:r>
              <a:rPr lang="en-US" sz="1800" b="1" dirty="0">
                <a:effectLst/>
                <a:latin typeface="Times New Roman" panose="02020603050405020304" pitchFamily="18" charset="0"/>
                <a:ea typeface="Tahoma" panose="020B0604030504040204" pitchFamily="34" charset="0"/>
              </a:rPr>
              <a:t>CRIMINAL JUSTICE</a:t>
            </a:r>
            <a:r>
              <a:rPr lang="en-US" sz="1800" b="1" dirty="0">
                <a:latin typeface="Times New Roman" panose="02020603050405020304" pitchFamily="18" charset="0"/>
                <a:ea typeface="Tahoma" panose="020B0604030504040204" pitchFamily="34" charset="0"/>
              </a:rPr>
              <a:t> </a:t>
            </a:r>
            <a:r>
              <a:rPr lang="en-US" sz="1800" b="1" dirty="0">
                <a:effectLst/>
                <a:latin typeface="Times New Roman" panose="02020603050405020304" pitchFamily="18" charset="0"/>
                <a:ea typeface="Tahoma" panose="020B0604030504040204" pitchFamily="34" charset="0"/>
              </a:rPr>
              <a:t>VIDEO TRAINING COURSE OUTLINE</a:t>
            </a:r>
            <a:endParaRPr lang="en-US" sz="1800" dirty="0"/>
          </a:p>
        </p:txBody>
      </p:sp>
      <p:sp>
        <p:nvSpPr>
          <p:cNvPr id="3" name="Text Placeholder 2">
            <a:extLst>
              <a:ext uri="{FF2B5EF4-FFF2-40B4-BE49-F238E27FC236}">
                <a16:creationId xmlns:a16="http://schemas.microsoft.com/office/drawing/2014/main" id="{751A440E-AF17-4E2E-98B7-D3A6AA1D01F3}"/>
              </a:ext>
            </a:extLst>
          </p:cNvPr>
          <p:cNvSpPr>
            <a:spLocks noGrp="1"/>
          </p:cNvSpPr>
          <p:nvPr>
            <p:ph type="body" idx="1"/>
          </p:nvPr>
        </p:nvSpPr>
        <p:spPr>
          <a:xfrm>
            <a:off x="685799" y="1447800"/>
            <a:ext cx="7772401" cy="2646878"/>
          </a:xfrm>
        </p:spPr>
        <p:txBody>
          <a:bodyPr/>
          <a:lstStyle/>
          <a:p>
            <a:pPr marL="0" marR="0">
              <a:lnSpc>
                <a:spcPts val="1225"/>
              </a:lnSpc>
              <a:spcBef>
                <a:spcPts val="5"/>
              </a:spcBef>
              <a:spcAft>
                <a:spcPts val="0"/>
              </a:spcAft>
              <a:tabLst>
                <a:tab pos="563880" algn="l"/>
                <a:tab pos="564515" algn="l"/>
              </a:tabLst>
            </a:pPr>
            <a:endParaRPr lang="en-US" sz="1800" i="0" dirty="0">
              <a:effectLst/>
              <a:latin typeface="Times New Roman" panose="02020603050405020304" pitchFamily="18" charset="0"/>
              <a:ea typeface="Tahoma" panose="020B0604030504040204" pitchFamily="34" charset="0"/>
            </a:endParaRPr>
          </a:p>
          <a:p>
            <a:pPr marL="0" marR="59690">
              <a:spcBef>
                <a:spcPts val="0"/>
              </a:spcBef>
              <a:spcAft>
                <a:spcPts val="0"/>
              </a:spcAft>
              <a:tabLst>
                <a:tab pos="563880" algn="l"/>
                <a:tab pos="564515" algn="l"/>
              </a:tabLst>
            </a:pPr>
            <a:r>
              <a:rPr lang="en-US" sz="1800" i="0" dirty="0">
                <a:solidFill>
                  <a:srgbClr val="000000"/>
                </a:solidFill>
                <a:effectLst/>
                <a:latin typeface="Times New Roman" panose="02020603050405020304" pitchFamily="18" charset="0"/>
                <a:ea typeface="Tahoma" panose="020B0604030504040204" pitchFamily="34" charset="0"/>
              </a:rPr>
              <a:t>Module Twelve</a:t>
            </a:r>
            <a:r>
              <a:rPr lang="en-US" sz="1800" i="0" dirty="0">
                <a:effectLst/>
                <a:latin typeface="Times New Roman" panose="02020603050405020304" pitchFamily="18" charset="0"/>
                <a:ea typeface="Tahoma" panose="020B0604030504040204" pitchFamily="34" charset="0"/>
              </a:rPr>
              <a:t>: How Shall </a:t>
            </a:r>
            <a:r>
              <a:rPr lang="en-US" i="0" dirty="0">
                <a:latin typeface="Times New Roman" panose="02020603050405020304" pitchFamily="18" charset="0"/>
                <a:ea typeface="Tahoma" panose="020B0604030504040204" pitchFamily="34" charset="0"/>
              </a:rPr>
              <a:t>They </a:t>
            </a:r>
            <a:r>
              <a:rPr lang="en-US" sz="1800" i="0" dirty="0">
                <a:effectLst/>
                <a:latin typeface="Times New Roman" panose="02020603050405020304" pitchFamily="18" charset="0"/>
                <a:ea typeface="Tahoma" panose="020B0604030504040204" pitchFamily="34" charset="0"/>
              </a:rPr>
              <a:t>Hear? </a:t>
            </a:r>
          </a:p>
          <a:p>
            <a:pPr marL="0" marR="59690">
              <a:spcBef>
                <a:spcPts val="0"/>
              </a:spcBef>
              <a:spcAft>
                <a:spcPts val="0"/>
              </a:spcAft>
              <a:tabLst>
                <a:tab pos="563880" algn="l"/>
                <a:tab pos="564515" algn="l"/>
              </a:tabLst>
            </a:pPr>
            <a:r>
              <a:rPr lang="en-US" sz="1800" i="0" dirty="0">
                <a:effectLst/>
                <a:latin typeface="Times New Roman" panose="02020603050405020304" pitchFamily="18" charset="0"/>
                <a:ea typeface="Tahoma" panose="020B0604030504040204" pitchFamily="34" charset="0"/>
              </a:rPr>
              <a:t>Effective Preaching to incarcerated individuals-Three</a:t>
            </a:r>
          </a:p>
          <a:p>
            <a:pPr marL="0" marR="59690">
              <a:spcBef>
                <a:spcPts val="0"/>
              </a:spcBef>
              <a:spcAft>
                <a:spcPts val="0"/>
              </a:spcAft>
              <a:tabLst>
                <a:tab pos="563880" algn="l"/>
                <a:tab pos="564515" algn="l"/>
              </a:tabLst>
            </a:pPr>
            <a:endParaRPr lang="en-US" sz="1800" i="0" dirty="0">
              <a:latin typeface="Times New Roman" panose="02020603050405020304" pitchFamily="18" charset="0"/>
              <a:ea typeface="Tahoma" panose="020B0604030504040204" pitchFamily="34" charset="0"/>
            </a:endParaRPr>
          </a:p>
          <a:p>
            <a:pPr marL="0" marR="59690">
              <a:spcBef>
                <a:spcPts val="0"/>
              </a:spcBef>
              <a:spcAft>
                <a:spcPts val="0"/>
              </a:spcAft>
              <a:tabLst>
                <a:tab pos="563880" algn="l"/>
                <a:tab pos="564515" algn="l"/>
              </a:tabLst>
            </a:pPr>
            <a:r>
              <a:rPr lang="en-US" sz="1800" i="0" dirty="0">
                <a:effectLst/>
                <a:latin typeface="Times New Roman" panose="02020603050405020304" pitchFamily="18" charset="0"/>
                <a:ea typeface="Tahoma" panose="020B0604030504040204" pitchFamily="34" charset="0"/>
              </a:rPr>
              <a:t>Penetration</a:t>
            </a:r>
            <a:r>
              <a:rPr lang="en-US" sz="1800" i="0" dirty="0">
                <a:latin typeface="Times New Roman" panose="02020603050405020304" pitchFamily="18" charset="0"/>
                <a:ea typeface="Tahoma" panose="020B0604030504040204" pitchFamily="34" charset="0"/>
              </a:rPr>
              <a:t>: </a:t>
            </a:r>
            <a:r>
              <a:rPr lang="en-US" sz="1800" b="0" i="0" dirty="0">
                <a:effectLst/>
                <a:latin typeface="Times New Roman" panose="02020603050405020304" pitchFamily="18" charset="0"/>
                <a:ea typeface="Proxima Nova"/>
              </a:rPr>
              <a:t>Things You Need to Do to the</a:t>
            </a:r>
            <a:r>
              <a:rPr lang="en-US" sz="1800" b="0" i="0" spc="5" dirty="0">
                <a:effectLst/>
                <a:latin typeface="Times New Roman" panose="02020603050405020304" pitchFamily="18" charset="0"/>
                <a:ea typeface="Proxima Nova"/>
              </a:rPr>
              <a:t> </a:t>
            </a:r>
            <a:r>
              <a:rPr lang="en-US" sz="1800" b="0" i="0" dirty="0">
                <a:effectLst/>
                <a:latin typeface="Times New Roman" panose="02020603050405020304" pitchFamily="18" charset="0"/>
                <a:ea typeface="Proxima Nova"/>
              </a:rPr>
              <a:t>Crowd </a:t>
            </a:r>
            <a:endParaRPr lang="en-US" sz="1800" b="0" i="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571500" algn="l"/>
              </a:tabLst>
            </a:pPr>
            <a:r>
              <a:rPr lang="en-US" sz="1800" b="0" i="0" dirty="0">
                <a:effectLst/>
                <a:latin typeface="Times New Roman" panose="02020603050405020304" pitchFamily="18" charset="0"/>
                <a:ea typeface="Proxima Nova"/>
                <a:cs typeface="Symbol" panose="05050102010706020507" pitchFamily="18" charset="2"/>
              </a:rPr>
              <a:t>Denial, Disappointment and Disillusionment</a:t>
            </a:r>
            <a:endParaRPr lang="en-US" sz="1800" b="0" i="0" dirty="0">
              <a:effectLst/>
              <a:latin typeface="Times New Roman" panose="02020603050405020304" pitchFamily="18" charset="0"/>
              <a:ea typeface="Symbol" panose="05050102010706020507" pitchFamily="18" charset="2"/>
              <a:cs typeface="Symbol" panose="05050102010706020507" pitchFamily="18" charset="2"/>
            </a:endParaRPr>
          </a:p>
          <a:p>
            <a:pPr marL="342900" marR="0" lvl="0" indent="-342900">
              <a:spcBef>
                <a:spcPts val="0"/>
              </a:spcBef>
              <a:spcAft>
                <a:spcPts val="0"/>
              </a:spcAft>
              <a:buSzPts val="1000"/>
              <a:buFont typeface="Symbol" panose="05050102010706020507" pitchFamily="18" charset="2"/>
              <a:buChar char=""/>
              <a:tabLst>
                <a:tab pos="571500" algn="l"/>
              </a:tabLst>
            </a:pPr>
            <a:r>
              <a:rPr lang="en-US" sz="1800" b="0" i="0" dirty="0">
                <a:effectLst/>
                <a:latin typeface="Times New Roman" panose="02020603050405020304" pitchFamily="18" charset="0"/>
                <a:ea typeface="Proxima Nova"/>
                <a:cs typeface="Symbol" panose="05050102010706020507" pitchFamily="18" charset="2"/>
              </a:rPr>
              <a:t>Ignorance and Unbelief</a:t>
            </a:r>
            <a:endParaRPr lang="en-US" sz="1800" b="0" i="0" dirty="0">
              <a:effectLst/>
              <a:latin typeface="Times New Roman" panose="02020603050405020304" pitchFamily="18" charset="0"/>
              <a:ea typeface="Symbol" panose="05050102010706020507" pitchFamily="18" charset="2"/>
              <a:cs typeface="Symbol" panose="05050102010706020507" pitchFamily="18" charset="2"/>
            </a:endParaRPr>
          </a:p>
          <a:p>
            <a:pPr marL="342900" marR="0" lvl="0" indent="-342900">
              <a:spcBef>
                <a:spcPts val="0"/>
              </a:spcBef>
              <a:spcAft>
                <a:spcPts val="0"/>
              </a:spcAft>
              <a:buSzPts val="1000"/>
              <a:buFont typeface="Symbol" panose="05050102010706020507" pitchFamily="18" charset="2"/>
              <a:buChar char=""/>
              <a:tabLst>
                <a:tab pos="571500" algn="l"/>
              </a:tabLst>
            </a:pPr>
            <a:r>
              <a:rPr lang="en-US" sz="1800" b="0" i="0" dirty="0">
                <a:effectLst/>
                <a:latin typeface="Times New Roman" panose="02020603050405020304" pitchFamily="18" charset="0"/>
                <a:ea typeface="Proxima Nova"/>
                <a:cs typeface="Symbol" panose="05050102010706020507" pitchFamily="18" charset="2"/>
              </a:rPr>
              <a:t>A Cruel Conspiracy between Suffering and</a:t>
            </a:r>
            <a:r>
              <a:rPr lang="en-US" sz="1800" b="0" i="0" spc="-15" dirty="0">
                <a:effectLst/>
                <a:latin typeface="Times New Roman" panose="02020603050405020304" pitchFamily="18" charset="0"/>
                <a:ea typeface="Proxima Nova"/>
                <a:cs typeface="Symbol" panose="05050102010706020507" pitchFamily="18" charset="2"/>
              </a:rPr>
              <a:t> </a:t>
            </a:r>
            <a:r>
              <a:rPr lang="en-US" sz="1800" b="0" i="0" dirty="0">
                <a:effectLst/>
                <a:latin typeface="Times New Roman" panose="02020603050405020304" pitchFamily="18" charset="0"/>
                <a:ea typeface="Proxima Nova"/>
                <a:cs typeface="Symbol" panose="05050102010706020507" pitchFamily="18" charset="2"/>
              </a:rPr>
              <a:t>Silence</a:t>
            </a:r>
            <a:endParaRPr lang="en-US" sz="1800" b="0" i="0" dirty="0">
              <a:effectLst/>
              <a:latin typeface="Times New Roman" panose="02020603050405020304" pitchFamily="18" charset="0"/>
              <a:ea typeface="Symbol" panose="05050102010706020507" pitchFamily="18" charset="2"/>
              <a:cs typeface="Symbol" panose="05050102010706020507" pitchFamily="18" charset="2"/>
            </a:endParaRPr>
          </a:p>
          <a:p>
            <a:pPr marL="0" marR="0">
              <a:spcBef>
                <a:spcPts val="0"/>
              </a:spcBef>
              <a:spcAft>
                <a:spcPts val="0"/>
              </a:spcAft>
              <a:tabLst>
                <a:tab pos="571500" algn="l"/>
              </a:tabLst>
            </a:pPr>
            <a:r>
              <a:rPr lang="en-US" sz="1800" b="0" i="0" dirty="0">
                <a:effectLst/>
                <a:latin typeface="Times New Roman" panose="02020603050405020304" pitchFamily="18" charset="0"/>
                <a:ea typeface="Tahoma" panose="020B0604030504040204" pitchFamily="34" charset="0"/>
              </a:rPr>
              <a:t> </a:t>
            </a:r>
            <a:endParaRPr lang="en-US" sz="1800" b="0" i="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BF43D51-2D5A-4F5B-BB49-B0197E516C11}"/>
              </a:ext>
            </a:extLst>
          </p:cNvPr>
          <p:cNvSpPr>
            <a:spLocks noGrp="1"/>
          </p:cNvSpPr>
          <p:nvPr>
            <p:ph type="sldNum" sz="quarter" idx="7"/>
          </p:nvPr>
        </p:nvSpPr>
        <p:spPr/>
        <p:txBody>
          <a:bodyPr/>
          <a:lstStyle/>
          <a:p>
            <a:pPr marL="38100">
              <a:lnSpc>
                <a:spcPct val="100000"/>
              </a:lnSpc>
            </a:pPr>
            <a:fld id="{81D60167-4931-47E6-BA6A-407CBD079E47}" type="slidenum">
              <a:rPr lang="en-US" spc="-5" smtClean="0"/>
              <a:t>17</a:t>
            </a:fld>
            <a:endParaRPr lang="en-US" spc="-5" dirty="0"/>
          </a:p>
        </p:txBody>
      </p:sp>
      <p:sp>
        <p:nvSpPr>
          <p:cNvPr id="5" name="object 2">
            <a:extLst>
              <a:ext uri="{FF2B5EF4-FFF2-40B4-BE49-F238E27FC236}">
                <a16:creationId xmlns:a16="http://schemas.microsoft.com/office/drawing/2014/main" id="{BA20A84F-04E0-389B-E4C8-3FC1C748D7D6}"/>
              </a:ext>
            </a:extLst>
          </p:cNvPr>
          <p:cNvSpPr/>
          <p:nvPr/>
        </p:nvSpPr>
        <p:spPr>
          <a:xfrm>
            <a:off x="7162800" y="434340"/>
            <a:ext cx="1562100" cy="5433060"/>
          </a:xfrm>
          <a:custGeom>
            <a:avLst/>
            <a:gdLst/>
            <a:ahLst/>
            <a:cxnLst/>
            <a:rect l="l" t="t" r="r" b="b"/>
            <a:pathLst>
              <a:path w="2324100" h="4343400">
                <a:moveTo>
                  <a:pt x="2260092" y="0"/>
                </a:moveTo>
                <a:lnTo>
                  <a:pt x="0" y="0"/>
                </a:lnTo>
                <a:lnTo>
                  <a:pt x="0" y="4343400"/>
                </a:lnTo>
                <a:lnTo>
                  <a:pt x="2323973" y="4343400"/>
                </a:lnTo>
                <a:lnTo>
                  <a:pt x="2323973" y="63881"/>
                </a:lnTo>
                <a:lnTo>
                  <a:pt x="2319020" y="38988"/>
                </a:lnTo>
                <a:lnTo>
                  <a:pt x="2305304" y="18669"/>
                </a:lnTo>
                <a:lnTo>
                  <a:pt x="2284983" y="4952"/>
                </a:lnTo>
                <a:lnTo>
                  <a:pt x="2260092" y="0"/>
                </a:lnTo>
                <a:close/>
              </a:path>
            </a:pathLst>
          </a:custGeom>
          <a:solidFill>
            <a:srgbClr val="1C1C1C"/>
          </a:solidFill>
        </p:spPr>
        <p:txBody>
          <a:bodyPr wrap="square" lIns="0" tIns="0" rIns="0" bIns="0" rtlCol="0"/>
          <a:lstStyle/>
          <a:p>
            <a:endParaRPr/>
          </a:p>
        </p:txBody>
      </p:sp>
      <p:sp>
        <p:nvSpPr>
          <p:cNvPr id="6" name="object 5">
            <a:extLst>
              <a:ext uri="{FF2B5EF4-FFF2-40B4-BE49-F238E27FC236}">
                <a16:creationId xmlns:a16="http://schemas.microsoft.com/office/drawing/2014/main" id="{B360E534-9611-2992-CE5B-5BAD26102131}"/>
              </a:ext>
            </a:extLst>
          </p:cNvPr>
          <p:cNvSpPr/>
          <p:nvPr/>
        </p:nvSpPr>
        <p:spPr>
          <a:xfrm>
            <a:off x="7239000" y="592535"/>
            <a:ext cx="1445513" cy="138866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15544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6E0E-F544-4220-A591-B353E84097A6}"/>
              </a:ext>
            </a:extLst>
          </p:cNvPr>
          <p:cNvSpPr>
            <a:spLocks noGrp="1"/>
          </p:cNvSpPr>
          <p:nvPr>
            <p:ph type="title"/>
          </p:nvPr>
        </p:nvSpPr>
        <p:spPr>
          <a:xfrm>
            <a:off x="685799" y="762000"/>
            <a:ext cx="7772401" cy="553998"/>
          </a:xfrm>
        </p:spPr>
        <p:txBody>
          <a:bodyPr/>
          <a:lstStyle/>
          <a:p>
            <a:pPr algn="l"/>
            <a:r>
              <a:rPr lang="en-US" sz="1800" b="1" dirty="0">
                <a:effectLst/>
                <a:latin typeface="Times New Roman" panose="02020603050405020304" pitchFamily="18" charset="0"/>
                <a:ea typeface="Tahoma" panose="020B0604030504040204" pitchFamily="34" charset="0"/>
              </a:rPr>
              <a:t>REVEREND ANTHONY KELLEY PRISON MINISTRY AND</a:t>
            </a:r>
            <a:br>
              <a:rPr lang="en-US" sz="1800" b="1" dirty="0">
                <a:effectLst/>
                <a:latin typeface="Times New Roman" panose="02020603050405020304" pitchFamily="18" charset="0"/>
                <a:ea typeface="Tahoma" panose="020B0604030504040204" pitchFamily="34" charset="0"/>
              </a:rPr>
            </a:br>
            <a:r>
              <a:rPr lang="en-US" sz="1800" b="1" dirty="0">
                <a:effectLst/>
                <a:latin typeface="Times New Roman" panose="02020603050405020304" pitchFamily="18" charset="0"/>
                <a:ea typeface="Tahoma" panose="020B0604030504040204" pitchFamily="34" charset="0"/>
              </a:rPr>
              <a:t>CRIMINAL JUSTICE</a:t>
            </a:r>
            <a:r>
              <a:rPr lang="en-US" sz="1800" b="1" dirty="0">
                <a:latin typeface="Times New Roman" panose="02020603050405020304" pitchFamily="18" charset="0"/>
                <a:ea typeface="Tahoma" panose="020B0604030504040204" pitchFamily="34" charset="0"/>
              </a:rPr>
              <a:t> </a:t>
            </a:r>
            <a:r>
              <a:rPr lang="en-US" sz="1800" b="1" dirty="0">
                <a:effectLst/>
                <a:latin typeface="Times New Roman" panose="02020603050405020304" pitchFamily="18" charset="0"/>
                <a:ea typeface="Tahoma" panose="020B0604030504040204" pitchFamily="34" charset="0"/>
              </a:rPr>
              <a:t>VIDEO TRAINING COURSE OUTLINE</a:t>
            </a:r>
            <a:endParaRPr lang="en-US" sz="1800" dirty="0"/>
          </a:p>
        </p:txBody>
      </p:sp>
      <p:sp>
        <p:nvSpPr>
          <p:cNvPr id="3" name="Text Placeholder 2">
            <a:extLst>
              <a:ext uri="{FF2B5EF4-FFF2-40B4-BE49-F238E27FC236}">
                <a16:creationId xmlns:a16="http://schemas.microsoft.com/office/drawing/2014/main" id="{751A440E-AF17-4E2E-98B7-D3A6AA1D01F3}"/>
              </a:ext>
            </a:extLst>
          </p:cNvPr>
          <p:cNvSpPr>
            <a:spLocks noGrp="1"/>
          </p:cNvSpPr>
          <p:nvPr>
            <p:ph type="body" idx="1"/>
          </p:nvPr>
        </p:nvSpPr>
        <p:spPr>
          <a:xfrm>
            <a:off x="765046" y="1561073"/>
            <a:ext cx="7772401" cy="4585871"/>
          </a:xfrm>
        </p:spPr>
        <p:txBody>
          <a:bodyPr/>
          <a:lstStyle/>
          <a:p>
            <a:pPr marL="0" marR="0">
              <a:lnSpc>
                <a:spcPts val="1225"/>
              </a:lnSpc>
              <a:spcBef>
                <a:spcPts val="5"/>
              </a:spcBef>
              <a:spcAft>
                <a:spcPts val="0"/>
              </a:spcAft>
              <a:tabLst>
                <a:tab pos="563880" algn="l"/>
                <a:tab pos="564515" algn="l"/>
              </a:tabLst>
            </a:pPr>
            <a:endParaRPr lang="en-US" sz="1800" i="0" dirty="0">
              <a:effectLst/>
              <a:latin typeface="Times New Roman" panose="02020603050405020304" pitchFamily="18" charset="0"/>
              <a:ea typeface="Tahoma" panose="020B0604030504040204" pitchFamily="34" charset="0"/>
            </a:endParaRPr>
          </a:p>
          <a:p>
            <a:pPr marL="0" marR="0">
              <a:spcBef>
                <a:spcPts val="0"/>
              </a:spcBef>
              <a:spcAft>
                <a:spcPts val="0"/>
              </a:spcAft>
              <a:tabLst>
                <a:tab pos="571500" algn="l"/>
              </a:tabLst>
            </a:pPr>
            <a:r>
              <a:rPr lang="en-US" sz="1800" b="0" i="0" dirty="0">
                <a:effectLst/>
                <a:latin typeface="Times New Roman" panose="02020603050405020304" pitchFamily="18" charset="0"/>
                <a:ea typeface="Tahoma" panose="020B0604030504040204" pitchFamily="34" charset="0"/>
              </a:rPr>
              <a:t> </a:t>
            </a:r>
            <a:endParaRPr lang="en-US" sz="1800" b="0" i="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571500" algn="l"/>
              </a:tabLst>
            </a:pPr>
            <a:r>
              <a:rPr lang="en-US" i="0" dirty="0">
                <a:latin typeface="Times New Roman" panose="02020603050405020304" pitchFamily="18" charset="0"/>
                <a:ea typeface="Tahoma" panose="020B0604030504040204" pitchFamily="34" charset="0"/>
              </a:rPr>
              <a:t>Module</a:t>
            </a:r>
            <a:r>
              <a:rPr lang="en-US" sz="1800" i="0" dirty="0">
                <a:effectLst/>
                <a:latin typeface="Times New Roman" panose="02020603050405020304" pitchFamily="18" charset="0"/>
                <a:ea typeface="Tahoma" panose="020B0604030504040204" pitchFamily="34" charset="0"/>
              </a:rPr>
              <a:t> Thirteen: How Shall They Hear? </a:t>
            </a:r>
          </a:p>
          <a:p>
            <a:pPr marL="0" marR="0">
              <a:spcBef>
                <a:spcPts val="0"/>
              </a:spcBef>
              <a:spcAft>
                <a:spcPts val="0"/>
              </a:spcAft>
              <a:tabLst>
                <a:tab pos="571500" algn="l"/>
              </a:tabLst>
            </a:pPr>
            <a:r>
              <a:rPr lang="en-US" sz="1800" i="0" dirty="0">
                <a:effectLst/>
                <a:latin typeface="Times New Roman" panose="02020603050405020304" pitchFamily="18" charset="0"/>
                <a:ea typeface="Tahoma" panose="020B0604030504040204" pitchFamily="34" charset="0"/>
              </a:rPr>
              <a:t>Effective Preaching to incarcerated individuals-Four</a:t>
            </a:r>
            <a:endParaRPr lang="en-US" sz="1800" i="0" dirty="0">
              <a:latin typeface="Times New Roman" panose="02020603050405020304" pitchFamily="18" charset="0"/>
              <a:ea typeface="Tahoma" panose="020B0604030504040204" pitchFamily="34" charset="0"/>
            </a:endParaRPr>
          </a:p>
          <a:p>
            <a:pPr marL="0" marR="0">
              <a:spcBef>
                <a:spcPts val="0"/>
              </a:spcBef>
              <a:spcAft>
                <a:spcPts val="0"/>
              </a:spcAft>
              <a:tabLst>
                <a:tab pos="571500" algn="l"/>
              </a:tabLst>
            </a:pPr>
            <a:endParaRPr lang="en-US" sz="1800" i="0" dirty="0">
              <a:effectLst/>
              <a:latin typeface="Times New Roman" panose="02020603050405020304" pitchFamily="18" charset="0"/>
              <a:ea typeface="Tahoma" panose="020B0604030504040204" pitchFamily="34" charset="0"/>
            </a:endParaRPr>
          </a:p>
          <a:p>
            <a:pPr marL="0" marR="0">
              <a:spcBef>
                <a:spcPts val="0"/>
              </a:spcBef>
              <a:spcAft>
                <a:spcPts val="0"/>
              </a:spcAft>
              <a:tabLst>
                <a:tab pos="571500" algn="l"/>
              </a:tabLst>
            </a:pPr>
            <a:r>
              <a:rPr lang="en-US" sz="1800" i="0" dirty="0">
                <a:effectLst/>
                <a:latin typeface="Times New Roman" panose="02020603050405020304" pitchFamily="18" charset="0"/>
                <a:ea typeface="Tahoma" panose="020B0604030504040204" pitchFamily="34" charset="0"/>
              </a:rPr>
              <a:t>When the Gospel is Faithfully Preached</a:t>
            </a:r>
          </a:p>
          <a:p>
            <a:pPr marL="0" marR="0">
              <a:spcBef>
                <a:spcPts val="0"/>
              </a:spcBef>
              <a:spcAft>
                <a:spcPts val="0"/>
              </a:spcAft>
              <a:tabLst>
                <a:tab pos="571500" algn="l"/>
              </a:tabLst>
            </a:pPr>
            <a:endParaRPr lang="en-US" sz="1800" i="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571500" algn="l"/>
              </a:tabLst>
            </a:pPr>
            <a:r>
              <a:rPr lang="en-US" sz="1800" b="0" i="0" dirty="0">
                <a:effectLst/>
                <a:latin typeface="Times New Roman" panose="02020603050405020304" pitchFamily="18" charset="0"/>
                <a:ea typeface="Proxima Nova"/>
                <a:cs typeface="Symbol" panose="05050102010706020507" pitchFamily="18" charset="2"/>
              </a:rPr>
              <a:t>Clarity of Calling to Preach to incarcerated individuals</a:t>
            </a:r>
            <a:endParaRPr lang="en-US" sz="1800" b="0" i="0" dirty="0">
              <a:effectLst/>
              <a:latin typeface="Times New Roman" panose="02020603050405020304" pitchFamily="18" charset="0"/>
              <a:ea typeface="Symbol" panose="05050102010706020507" pitchFamily="18" charset="2"/>
              <a:cs typeface="Symbol" panose="05050102010706020507" pitchFamily="18" charset="2"/>
            </a:endParaRPr>
          </a:p>
          <a:p>
            <a:pPr marL="342900" marR="0" lvl="0" indent="-342900">
              <a:spcBef>
                <a:spcPts val="0"/>
              </a:spcBef>
              <a:spcAft>
                <a:spcPts val="0"/>
              </a:spcAft>
              <a:buSzPts val="1000"/>
              <a:buFont typeface="Symbol" panose="05050102010706020507" pitchFamily="18" charset="2"/>
              <a:buChar char=""/>
              <a:tabLst>
                <a:tab pos="571500" algn="l"/>
              </a:tabLst>
            </a:pPr>
            <a:r>
              <a:rPr lang="en-US" sz="1800" b="0" i="0" dirty="0">
                <a:effectLst/>
                <a:latin typeface="Times New Roman" panose="02020603050405020304" pitchFamily="18" charset="0"/>
                <a:ea typeface="Proxima Nova"/>
                <a:cs typeface="Symbol" panose="05050102010706020507" pitchFamily="18" charset="2"/>
              </a:rPr>
              <a:t>Certainty of Commission to Preach to incarcerated individuals</a:t>
            </a:r>
            <a:endParaRPr lang="en-US" sz="1800" b="0" i="0" dirty="0">
              <a:effectLst/>
              <a:latin typeface="Times New Roman" panose="02020603050405020304" pitchFamily="18" charset="0"/>
              <a:ea typeface="Symbol" panose="05050102010706020507" pitchFamily="18" charset="2"/>
              <a:cs typeface="Symbol" panose="05050102010706020507" pitchFamily="18" charset="2"/>
            </a:endParaRPr>
          </a:p>
          <a:p>
            <a:pPr marL="342900" marR="0" lvl="0" indent="-342900">
              <a:spcBef>
                <a:spcPts val="0"/>
              </a:spcBef>
              <a:spcAft>
                <a:spcPts val="0"/>
              </a:spcAft>
              <a:buSzPts val="1000"/>
              <a:buFont typeface="Symbol" panose="05050102010706020507" pitchFamily="18" charset="2"/>
              <a:buChar char=""/>
              <a:tabLst>
                <a:tab pos="571500" algn="l"/>
              </a:tabLst>
            </a:pPr>
            <a:r>
              <a:rPr lang="en-US" sz="1800" b="0" i="0" dirty="0">
                <a:effectLst/>
                <a:latin typeface="Times New Roman" panose="02020603050405020304" pitchFamily="18" charset="0"/>
                <a:ea typeface="Proxima Nova"/>
                <a:cs typeface="Symbol" panose="05050102010706020507" pitchFamily="18" charset="2"/>
              </a:rPr>
              <a:t>Conviction of Conscience to Preach to incarcerated individuals</a:t>
            </a:r>
            <a:endParaRPr lang="en-US" sz="1800" b="0" i="0" dirty="0">
              <a:effectLst/>
              <a:latin typeface="Times New Roman" panose="02020603050405020304" pitchFamily="18" charset="0"/>
              <a:ea typeface="Symbol" panose="05050102010706020507" pitchFamily="18" charset="2"/>
              <a:cs typeface="Symbol" panose="05050102010706020507" pitchFamily="18" charset="2"/>
            </a:endParaRPr>
          </a:p>
          <a:p>
            <a:pPr marL="0" marR="0">
              <a:spcBef>
                <a:spcPts val="0"/>
              </a:spcBef>
              <a:spcAft>
                <a:spcPts val="0"/>
              </a:spcAft>
              <a:tabLst>
                <a:tab pos="571500" algn="l"/>
              </a:tabLst>
            </a:pPr>
            <a:r>
              <a:rPr lang="en-US" sz="1800" b="0" i="0" dirty="0">
                <a:effectLst/>
                <a:latin typeface="Times New Roman" panose="02020603050405020304" pitchFamily="18" charset="0"/>
                <a:ea typeface="Tahoma" panose="020B0604030504040204" pitchFamily="34" charset="0"/>
              </a:rPr>
              <a:t> </a:t>
            </a:r>
            <a:endParaRPr lang="en-US" sz="1800" b="0" i="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571500" algn="l"/>
              </a:tabLst>
            </a:pPr>
            <a:r>
              <a:rPr lang="en-US" sz="1800" b="0" i="0" dirty="0">
                <a:effectLst/>
                <a:latin typeface="Times New Roman" panose="02020603050405020304" pitchFamily="18" charset="0"/>
                <a:ea typeface="Tahoma" panose="020B0604030504040204" pitchFamily="34" charset="0"/>
              </a:rPr>
              <a:t>Evaluation of Training </a:t>
            </a:r>
            <a:r>
              <a:rPr lang="en-US" b="0" i="0" dirty="0">
                <a:latin typeface="Times New Roman" panose="02020603050405020304" pitchFamily="18" charset="0"/>
                <a:ea typeface="Tahoma" panose="020B0604030504040204" pitchFamily="34" charset="0"/>
              </a:rPr>
              <a:t>Course</a:t>
            </a:r>
            <a:r>
              <a:rPr lang="en-US" sz="1800" b="0" i="0" dirty="0">
                <a:effectLst/>
                <a:latin typeface="Times New Roman" panose="02020603050405020304" pitchFamily="18" charset="0"/>
                <a:ea typeface="Tahoma" panose="020B0604030504040204" pitchFamily="34" charset="0"/>
              </a:rPr>
              <a:t> (Evaluation forms to be completed)</a:t>
            </a:r>
            <a:endParaRPr lang="en-US" sz="1800" b="0" i="0" dirty="0">
              <a:effectLst/>
              <a:latin typeface="Times New Roman" panose="02020603050405020304" pitchFamily="18" charset="0"/>
              <a:ea typeface="Times New Roman" panose="02020603050405020304" pitchFamily="18" charset="0"/>
            </a:endParaRPr>
          </a:p>
          <a:p>
            <a:pPr marR="37465" lvl="0">
              <a:spcBef>
                <a:spcPts val="5"/>
              </a:spcBef>
              <a:spcAft>
                <a:spcPts val="0"/>
              </a:spcAft>
              <a:buSzPts val="1000"/>
              <a:tabLst>
                <a:tab pos="563880" algn="l"/>
                <a:tab pos="564515" algn="l"/>
              </a:tabLst>
            </a:pPr>
            <a:endParaRPr lang="en-US" sz="1800" b="0" i="0" dirty="0">
              <a:effectLst/>
              <a:latin typeface="Times New Roman" panose="02020603050405020304" pitchFamily="18" charset="0"/>
              <a:ea typeface="Times New Roman" panose="02020603050405020304" pitchFamily="18" charset="0"/>
            </a:endParaRPr>
          </a:p>
          <a:p>
            <a:pPr marR="37465" lvl="0">
              <a:spcBef>
                <a:spcPts val="5"/>
              </a:spcBef>
              <a:spcAft>
                <a:spcPts val="0"/>
              </a:spcAft>
              <a:buSzPts val="1000"/>
              <a:tabLst>
                <a:tab pos="563880" algn="l"/>
                <a:tab pos="564515" algn="l"/>
              </a:tabLst>
            </a:pPr>
            <a:endParaRPr lang="en-US" b="0" i="0" dirty="0">
              <a:latin typeface="Times New Roman" panose="02020603050405020304" pitchFamily="18" charset="0"/>
              <a:ea typeface="Times New Roman" panose="02020603050405020304" pitchFamily="18" charset="0"/>
            </a:endParaRPr>
          </a:p>
          <a:p>
            <a:pPr marR="37465" lvl="0">
              <a:spcBef>
                <a:spcPts val="5"/>
              </a:spcBef>
              <a:spcAft>
                <a:spcPts val="0"/>
              </a:spcAft>
              <a:buSzPts val="1000"/>
              <a:tabLst>
                <a:tab pos="563880" algn="l"/>
                <a:tab pos="564515" algn="l"/>
              </a:tabLst>
            </a:pPr>
            <a:endParaRPr lang="en-US" b="0" i="0" dirty="0">
              <a:latin typeface="Times New Roman" panose="02020603050405020304" pitchFamily="18" charset="0"/>
              <a:ea typeface="Times New Roman" panose="02020603050405020304" pitchFamily="18" charset="0"/>
            </a:endParaRPr>
          </a:p>
          <a:p>
            <a:pPr marR="37465" lvl="0">
              <a:spcBef>
                <a:spcPts val="5"/>
              </a:spcBef>
              <a:spcAft>
                <a:spcPts val="0"/>
              </a:spcAft>
              <a:buSzPts val="1000"/>
              <a:tabLst>
                <a:tab pos="563880" algn="l"/>
                <a:tab pos="564515" algn="l"/>
              </a:tabLst>
            </a:pPr>
            <a:endParaRPr lang="en-US" sz="1800" b="0" i="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BF43D51-2D5A-4F5B-BB49-B0197E516C11}"/>
              </a:ext>
            </a:extLst>
          </p:cNvPr>
          <p:cNvSpPr>
            <a:spLocks noGrp="1"/>
          </p:cNvSpPr>
          <p:nvPr>
            <p:ph type="sldNum" sz="quarter" idx="7"/>
          </p:nvPr>
        </p:nvSpPr>
        <p:spPr/>
        <p:txBody>
          <a:bodyPr/>
          <a:lstStyle/>
          <a:p>
            <a:pPr marL="38100">
              <a:lnSpc>
                <a:spcPct val="100000"/>
              </a:lnSpc>
            </a:pPr>
            <a:fld id="{81D60167-4931-47E6-BA6A-407CBD079E47}" type="slidenum">
              <a:rPr lang="en-US" spc="-5" smtClean="0"/>
              <a:t>18</a:t>
            </a:fld>
            <a:endParaRPr lang="en-US" spc="-5" dirty="0"/>
          </a:p>
        </p:txBody>
      </p:sp>
      <p:sp>
        <p:nvSpPr>
          <p:cNvPr id="5" name="object 2">
            <a:extLst>
              <a:ext uri="{FF2B5EF4-FFF2-40B4-BE49-F238E27FC236}">
                <a16:creationId xmlns:a16="http://schemas.microsoft.com/office/drawing/2014/main" id="{BA20A84F-04E0-389B-E4C8-3FC1C748D7D6}"/>
              </a:ext>
            </a:extLst>
          </p:cNvPr>
          <p:cNvSpPr/>
          <p:nvPr/>
        </p:nvSpPr>
        <p:spPr>
          <a:xfrm>
            <a:off x="7162800" y="434340"/>
            <a:ext cx="1562100" cy="5433060"/>
          </a:xfrm>
          <a:custGeom>
            <a:avLst/>
            <a:gdLst/>
            <a:ahLst/>
            <a:cxnLst/>
            <a:rect l="l" t="t" r="r" b="b"/>
            <a:pathLst>
              <a:path w="2324100" h="4343400">
                <a:moveTo>
                  <a:pt x="2260092" y="0"/>
                </a:moveTo>
                <a:lnTo>
                  <a:pt x="0" y="0"/>
                </a:lnTo>
                <a:lnTo>
                  <a:pt x="0" y="4343400"/>
                </a:lnTo>
                <a:lnTo>
                  <a:pt x="2323973" y="4343400"/>
                </a:lnTo>
                <a:lnTo>
                  <a:pt x="2323973" y="63881"/>
                </a:lnTo>
                <a:lnTo>
                  <a:pt x="2319020" y="38988"/>
                </a:lnTo>
                <a:lnTo>
                  <a:pt x="2305304" y="18669"/>
                </a:lnTo>
                <a:lnTo>
                  <a:pt x="2284983" y="4952"/>
                </a:lnTo>
                <a:lnTo>
                  <a:pt x="2260092" y="0"/>
                </a:lnTo>
                <a:close/>
              </a:path>
            </a:pathLst>
          </a:custGeom>
          <a:solidFill>
            <a:srgbClr val="1C1C1C"/>
          </a:solidFill>
        </p:spPr>
        <p:txBody>
          <a:bodyPr wrap="square" lIns="0" tIns="0" rIns="0" bIns="0" rtlCol="0"/>
          <a:lstStyle/>
          <a:p>
            <a:endParaRPr/>
          </a:p>
        </p:txBody>
      </p:sp>
      <p:sp>
        <p:nvSpPr>
          <p:cNvPr id="6" name="object 5">
            <a:extLst>
              <a:ext uri="{FF2B5EF4-FFF2-40B4-BE49-F238E27FC236}">
                <a16:creationId xmlns:a16="http://schemas.microsoft.com/office/drawing/2014/main" id="{B360E534-9611-2992-CE5B-5BAD26102131}"/>
              </a:ext>
            </a:extLst>
          </p:cNvPr>
          <p:cNvSpPr/>
          <p:nvPr/>
        </p:nvSpPr>
        <p:spPr>
          <a:xfrm>
            <a:off x="7239000" y="592535"/>
            <a:ext cx="1445513" cy="138866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40674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81800" y="434340"/>
            <a:ext cx="1943100" cy="5569458"/>
          </a:xfrm>
          <a:custGeom>
            <a:avLst/>
            <a:gdLst/>
            <a:ahLst/>
            <a:cxnLst/>
            <a:rect l="l" t="t" r="r" b="b"/>
            <a:pathLst>
              <a:path w="2324100" h="4343400">
                <a:moveTo>
                  <a:pt x="2260092" y="0"/>
                </a:moveTo>
                <a:lnTo>
                  <a:pt x="0" y="0"/>
                </a:lnTo>
                <a:lnTo>
                  <a:pt x="0" y="4343400"/>
                </a:lnTo>
                <a:lnTo>
                  <a:pt x="2323973" y="4343400"/>
                </a:lnTo>
                <a:lnTo>
                  <a:pt x="2323973" y="63881"/>
                </a:lnTo>
                <a:lnTo>
                  <a:pt x="2319020" y="38988"/>
                </a:lnTo>
                <a:lnTo>
                  <a:pt x="2305304" y="18669"/>
                </a:lnTo>
                <a:lnTo>
                  <a:pt x="2284983" y="4952"/>
                </a:lnTo>
                <a:lnTo>
                  <a:pt x="2260092" y="0"/>
                </a:lnTo>
                <a:close/>
              </a:path>
            </a:pathLst>
          </a:custGeom>
          <a:solidFill>
            <a:srgbClr val="1C1C1C"/>
          </a:solidFill>
        </p:spPr>
        <p:txBody>
          <a:bodyPr wrap="square" lIns="0" tIns="0" rIns="0" bIns="0" rtlCol="0"/>
          <a:lstStyle/>
          <a:p>
            <a:endParaRPr/>
          </a:p>
        </p:txBody>
      </p:sp>
      <p:sp>
        <p:nvSpPr>
          <p:cNvPr id="3" name="object 3"/>
          <p:cNvSpPr txBox="1">
            <a:spLocks noGrp="1"/>
          </p:cNvSpPr>
          <p:nvPr>
            <p:ph type="title"/>
          </p:nvPr>
        </p:nvSpPr>
        <p:spPr>
          <a:xfrm>
            <a:off x="535634" y="661161"/>
            <a:ext cx="6123687" cy="566822"/>
          </a:xfrm>
          <a:prstGeom prst="rect">
            <a:avLst/>
          </a:prstGeom>
        </p:spPr>
        <p:txBody>
          <a:bodyPr vert="horz" wrap="square" lIns="0" tIns="12700" rIns="0" bIns="0" rtlCol="0">
            <a:spAutoFit/>
          </a:bodyPr>
          <a:lstStyle/>
          <a:p>
            <a:pPr marL="12700">
              <a:lnSpc>
                <a:spcPct val="100000"/>
              </a:lnSpc>
              <a:spcBef>
                <a:spcPts val="100"/>
              </a:spcBef>
            </a:pPr>
            <a:r>
              <a:rPr lang="en-US" i="1" dirty="0">
                <a:solidFill>
                  <a:srgbClr val="EE7D09"/>
                </a:solidFill>
              </a:rPr>
              <a:t>Module One: </a:t>
            </a:r>
            <a:r>
              <a:rPr i="1" dirty="0">
                <a:solidFill>
                  <a:srgbClr val="EE7D09"/>
                </a:solidFill>
                <a:latin typeface="Constantia"/>
                <a:cs typeface="Constantia"/>
              </a:rPr>
              <a:t>I</a:t>
            </a:r>
            <a:r>
              <a:rPr lang="en-US" i="1" dirty="0">
                <a:solidFill>
                  <a:srgbClr val="EE7D09"/>
                </a:solidFill>
                <a:latin typeface="Constantia"/>
                <a:cs typeface="Constantia"/>
              </a:rPr>
              <a:t>ntroduction</a:t>
            </a:r>
            <a:endParaRPr dirty="0">
              <a:latin typeface="Constantia"/>
              <a:cs typeface="Constantia"/>
            </a:endParaRPr>
          </a:p>
        </p:txBody>
      </p:sp>
      <p:sp>
        <p:nvSpPr>
          <p:cNvPr id="4" name="object 4"/>
          <p:cNvSpPr txBox="1"/>
          <p:nvPr/>
        </p:nvSpPr>
        <p:spPr>
          <a:xfrm>
            <a:off x="615714" y="1537309"/>
            <a:ext cx="7733030" cy="4033605"/>
          </a:xfrm>
          <a:prstGeom prst="rect">
            <a:avLst/>
          </a:prstGeom>
        </p:spPr>
        <p:txBody>
          <a:bodyPr vert="horz" wrap="square" lIns="0" tIns="12065" rIns="0" bIns="0" rtlCol="0">
            <a:spAutoFit/>
          </a:bodyPr>
          <a:lstStyle/>
          <a:p>
            <a:pPr marL="12700" marR="1837055">
              <a:lnSpc>
                <a:spcPct val="100000"/>
              </a:lnSpc>
              <a:spcBef>
                <a:spcPts val="75"/>
              </a:spcBef>
              <a:tabLst>
                <a:tab pos="3966210" algn="l"/>
              </a:tabLst>
            </a:pPr>
            <a:r>
              <a:rPr lang="en-US" sz="2800" b="1" spc="-5" dirty="0">
                <a:solidFill>
                  <a:srgbClr val="FF0000"/>
                </a:solidFill>
                <a:latin typeface="Constantia"/>
                <a:cs typeface="Constantia"/>
              </a:rPr>
              <a:t>The What and Why of Prison Ministry? </a:t>
            </a:r>
          </a:p>
          <a:p>
            <a:pPr marL="12700" marR="1837055">
              <a:lnSpc>
                <a:spcPct val="100000"/>
              </a:lnSpc>
              <a:spcBef>
                <a:spcPts val="75"/>
              </a:spcBef>
              <a:tabLst>
                <a:tab pos="3966210" algn="l"/>
              </a:tabLst>
            </a:pPr>
            <a:r>
              <a:rPr lang="en-US" sz="2000" b="1" spc="-5" dirty="0">
                <a:latin typeface="Constantia"/>
                <a:cs typeface="Constantia"/>
              </a:rPr>
              <a:t>Biblical, Theological, and Existential Mandates</a:t>
            </a:r>
          </a:p>
          <a:p>
            <a:pPr marL="12700" marR="1837055">
              <a:lnSpc>
                <a:spcPct val="100000"/>
              </a:lnSpc>
              <a:spcBef>
                <a:spcPts val="75"/>
              </a:spcBef>
              <a:tabLst>
                <a:tab pos="3966210" algn="l"/>
              </a:tabLst>
            </a:pPr>
            <a:endParaRPr lang="en-US" sz="800" b="1" spc="-5" dirty="0">
              <a:solidFill>
                <a:srgbClr val="FF0000"/>
              </a:solidFill>
              <a:latin typeface="Constantia"/>
              <a:cs typeface="Constantia"/>
            </a:endParaRPr>
          </a:p>
          <a:p>
            <a:pPr marL="12700" marR="1837055">
              <a:lnSpc>
                <a:spcPct val="100000"/>
              </a:lnSpc>
              <a:spcBef>
                <a:spcPts val="75"/>
              </a:spcBef>
              <a:tabLst>
                <a:tab pos="3966210" algn="l"/>
              </a:tabLst>
            </a:pPr>
            <a:r>
              <a:rPr lang="en-US" sz="2400" b="1" spc="-5" dirty="0">
                <a:solidFill>
                  <a:srgbClr val="FF0000"/>
                </a:solidFill>
                <a:latin typeface="Constantia"/>
                <a:cs typeface="Constantia"/>
              </a:rPr>
              <a:t>So,</a:t>
            </a:r>
            <a:r>
              <a:rPr sz="2400" b="1" spc="-25" dirty="0">
                <a:solidFill>
                  <a:srgbClr val="FF0000"/>
                </a:solidFill>
                <a:latin typeface="Constantia"/>
                <a:cs typeface="Constantia"/>
              </a:rPr>
              <a:t> </a:t>
            </a:r>
            <a:r>
              <a:rPr sz="2400" b="1" spc="-80" dirty="0">
                <a:solidFill>
                  <a:srgbClr val="FF0000"/>
                </a:solidFill>
                <a:latin typeface="Constantia"/>
                <a:cs typeface="Constantia"/>
              </a:rPr>
              <a:t>You</a:t>
            </a:r>
            <a:r>
              <a:rPr sz="2400" b="1" spc="-220" dirty="0">
                <a:solidFill>
                  <a:srgbClr val="FF0000"/>
                </a:solidFill>
                <a:latin typeface="Constantia"/>
                <a:cs typeface="Constantia"/>
              </a:rPr>
              <a:t> </a:t>
            </a:r>
            <a:r>
              <a:rPr sz="2400" b="1" spc="-50" dirty="0">
                <a:solidFill>
                  <a:srgbClr val="FF0000"/>
                </a:solidFill>
                <a:latin typeface="Constantia"/>
                <a:cs typeface="Constantia"/>
              </a:rPr>
              <a:t>want</a:t>
            </a:r>
            <a:r>
              <a:rPr sz="2400" b="1" spc="-150" dirty="0">
                <a:solidFill>
                  <a:srgbClr val="FF0000"/>
                </a:solidFill>
                <a:latin typeface="Constantia"/>
                <a:cs typeface="Constantia"/>
              </a:rPr>
              <a:t> </a:t>
            </a:r>
            <a:r>
              <a:rPr sz="2400" b="1" spc="-95" dirty="0">
                <a:solidFill>
                  <a:srgbClr val="FF0000"/>
                </a:solidFill>
                <a:latin typeface="Constantia"/>
                <a:cs typeface="Constantia"/>
              </a:rPr>
              <a:t>to</a:t>
            </a:r>
            <a:r>
              <a:rPr sz="2400" b="1" spc="-385" dirty="0">
                <a:solidFill>
                  <a:srgbClr val="FF0000"/>
                </a:solidFill>
                <a:latin typeface="Constantia"/>
                <a:cs typeface="Constantia"/>
              </a:rPr>
              <a:t> </a:t>
            </a:r>
            <a:r>
              <a:rPr lang="en-US" sz="2400" b="1" spc="-385" dirty="0">
                <a:solidFill>
                  <a:srgbClr val="FF0000"/>
                </a:solidFill>
                <a:latin typeface="Constantia"/>
                <a:cs typeface="Constantia"/>
              </a:rPr>
              <a:t> </a:t>
            </a:r>
            <a:r>
              <a:rPr sz="2400" b="1" spc="-20" dirty="0">
                <a:solidFill>
                  <a:srgbClr val="FF0000"/>
                </a:solidFill>
                <a:latin typeface="Constantia"/>
                <a:cs typeface="Constantia"/>
              </a:rPr>
              <a:t>minister</a:t>
            </a:r>
            <a:r>
              <a:rPr sz="2400" b="1" spc="-40" dirty="0">
                <a:solidFill>
                  <a:srgbClr val="FF0000"/>
                </a:solidFill>
                <a:latin typeface="Constantia"/>
                <a:cs typeface="Constantia"/>
              </a:rPr>
              <a:t> </a:t>
            </a:r>
            <a:r>
              <a:rPr sz="2400" b="1" spc="-95" dirty="0">
                <a:solidFill>
                  <a:srgbClr val="FF0000"/>
                </a:solidFill>
                <a:latin typeface="Constantia"/>
                <a:cs typeface="Constantia"/>
              </a:rPr>
              <a:t>to</a:t>
            </a:r>
            <a:r>
              <a:rPr sz="2400" b="1" spc="-385" dirty="0">
                <a:solidFill>
                  <a:srgbClr val="FF0000"/>
                </a:solidFill>
                <a:latin typeface="Constantia"/>
                <a:cs typeface="Constantia"/>
              </a:rPr>
              <a:t> </a:t>
            </a:r>
            <a:r>
              <a:rPr lang="en-US" sz="2400" b="1" spc="-385" dirty="0">
                <a:solidFill>
                  <a:srgbClr val="FF0000"/>
                </a:solidFill>
                <a:latin typeface="Constantia"/>
                <a:cs typeface="Constantia"/>
              </a:rPr>
              <a:t> </a:t>
            </a:r>
            <a:r>
              <a:rPr lang="en-US" sz="2400" b="1" spc="-10" dirty="0">
                <a:solidFill>
                  <a:srgbClr val="FF0000"/>
                </a:solidFill>
                <a:latin typeface="Constantia"/>
                <a:cs typeface="Constantia"/>
              </a:rPr>
              <a:t>incarcerated individuals</a:t>
            </a:r>
            <a:r>
              <a:rPr sz="2400" b="1" spc="-10" dirty="0">
                <a:solidFill>
                  <a:srgbClr val="FF0000"/>
                </a:solidFill>
                <a:latin typeface="Constantia"/>
                <a:cs typeface="Constantia"/>
              </a:rPr>
              <a:t>  </a:t>
            </a:r>
            <a:r>
              <a:rPr sz="2400" b="1" spc="-5" dirty="0">
                <a:solidFill>
                  <a:srgbClr val="FF0000"/>
                </a:solidFill>
                <a:latin typeface="Constantia"/>
                <a:cs typeface="Constantia"/>
              </a:rPr>
              <a:t>and their</a:t>
            </a:r>
            <a:r>
              <a:rPr sz="2400" b="1" spc="35" dirty="0">
                <a:solidFill>
                  <a:srgbClr val="FF0000"/>
                </a:solidFill>
                <a:latin typeface="Constantia"/>
                <a:cs typeface="Constantia"/>
              </a:rPr>
              <a:t> </a:t>
            </a:r>
            <a:r>
              <a:rPr sz="2400" b="1" spc="-10" dirty="0">
                <a:solidFill>
                  <a:srgbClr val="FF0000"/>
                </a:solidFill>
                <a:latin typeface="Constantia"/>
                <a:cs typeface="Constantia"/>
              </a:rPr>
              <a:t>children </a:t>
            </a:r>
            <a:r>
              <a:rPr sz="2400" b="1" spc="-5" dirty="0">
                <a:solidFill>
                  <a:srgbClr val="FF0000"/>
                </a:solidFill>
                <a:latin typeface="Constantia"/>
                <a:cs typeface="Constantia"/>
              </a:rPr>
              <a:t>and</a:t>
            </a:r>
            <a:r>
              <a:rPr lang="en-US" sz="2400" b="1" spc="-5" dirty="0">
                <a:solidFill>
                  <a:srgbClr val="FF0000"/>
                </a:solidFill>
                <a:latin typeface="Constantia"/>
                <a:cs typeface="Constantia"/>
              </a:rPr>
              <a:t> </a:t>
            </a:r>
            <a:r>
              <a:rPr sz="2400" b="1" spc="-30" dirty="0">
                <a:solidFill>
                  <a:srgbClr val="FF0000"/>
                </a:solidFill>
                <a:latin typeface="Constantia"/>
                <a:cs typeface="Constantia"/>
              </a:rPr>
              <a:t>families?</a:t>
            </a:r>
            <a:endParaRPr sz="2400" dirty="0">
              <a:latin typeface="Constantia"/>
              <a:cs typeface="Constantia"/>
            </a:endParaRPr>
          </a:p>
          <a:p>
            <a:pPr marL="58419">
              <a:lnSpc>
                <a:spcPts val="2550"/>
              </a:lnSpc>
            </a:pPr>
            <a:r>
              <a:rPr sz="1400" spc="-5" dirty="0">
                <a:latin typeface="Constantia"/>
                <a:cs typeface="Constantia"/>
              </a:rPr>
              <a:t>In</a:t>
            </a:r>
            <a:r>
              <a:rPr sz="1400" spc="-55" dirty="0">
                <a:latin typeface="Constantia"/>
                <a:cs typeface="Constantia"/>
              </a:rPr>
              <a:t> </a:t>
            </a:r>
            <a:r>
              <a:rPr lang="en-US" sz="1400" spc="-20" dirty="0">
                <a:latin typeface="Constantia"/>
                <a:cs typeface="Constantia"/>
              </a:rPr>
              <a:t>General,</a:t>
            </a:r>
            <a:r>
              <a:rPr sz="1400" spc="-55" dirty="0">
                <a:latin typeface="Constantia"/>
                <a:cs typeface="Constantia"/>
              </a:rPr>
              <a:t> </a:t>
            </a:r>
            <a:r>
              <a:rPr sz="1400" spc="-60" dirty="0">
                <a:latin typeface="Constantia"/>
                <a:cs typeface="Constantia"/>
              </a:rPr>
              <a:t>How</a:t>
            </a:r>
            <a:r>
              <a:rPr sz="1400" spc="-125" dirty="0">
                <a:latin typeface="Constantia"/>
                <a:cs typeface="Constantia"/>
              </a:rPr>
              <a:t> </a:t>
            </a:r>
            <a:r>
              <a:rPr sz="1400" spc="-10" dirty="0">
                <a:latin typeface="Constantia"/>
                <a:cs typeface="Constantia"/>
              </a:rPr>
              <a:t>Do</a:t>
            </a:r>
            <a:r>
              <a:rPr sz="1400" spc="-125" dirty="0">
                <a:latin typeface="Constantia"/>
                <a:cs typeface="Constantia"/>
              </a:rPr>
              <a:t> </a:t>
            </a:r>
            <a:r>
              <a:rPr sz="1400" spc="-100" dirty="0">
                <a:latin typeface="Constantia"/>
                <a:cs typeface="Constantia"/>
              </a:rPr>
              <a:t>You</a:t>
            </a:r>
            <a:r>
              <a:rPr sz="1400" spc="-210" dirty="0">
                <a:latin typeface="Constantia"/>
                <a:cs typeface="Constantia"/>
              </a:rPr>
              <a:t> </a:t>
            </a:r>
            <a:r>
              <a:rPr sz="1400" spc="-5" dirty="0">
                <a:latin typeface="Constantia"/>
                <a:cs typeface="Constantia"/>
              </a:rPr>
              <a:t>View</a:t>
            </a:r>
            <a:r>
              <a:rPr lang="en-US" sz="1400" spc="-5" dirty="0">
                <a:latin typeface="Constantia"/>
                <a:cs typeface="Constantia"/>
              </a:rPr>
              <a:t> </a:t>
            </a:r>
            <a:r>
              <a:rPr sz="1400" spc="-335" dirty="0">
                <a:latin typeface="Constantia"/>
                <a:cs typeface="Constantia"/>
              </a:rPr>
              <a:t> </a:t>
            </a:r>
            <a:r>
              <a:rPr lang="en-US" sz="1400" spc="-10" dirty="0">
                <a:latin typeface="Constantia"/>
                <a:cs typeface="Constantia"/>
              </a:rPr>
              <a:t>incarcerated individuals</a:t>
            </a:r>
            <a:r>
              <a:rPr sz="1400" spc="-10" dirty="0">
                <a:latin typeface="Constantia"/>
                <a:cs typeface="Constantia"/>
              </a:rPr>
              <a:t>?</a:t>
            </a:r>
            <a:endParaRPr sz="1400" dirty="0">
              <a:latin typeface="Constantia"/>
              <a:cs typeface="Constantia"/>
            </a:endParaRPr>
          </a:p>
          <a:p>
            <a:pPr marL="58419" marR="878205">
              <a:lnSpc>
                <a:spcPct val="80000"/>
              </a:lnSpc>
              <a:spcBef>
                <a:spcPts val="440"/>
              </a:spcBef>
            </a:pPr>
            <a:r>
              <a:rPr sz="1400" spc="-5" dirty="0">
                <a:latin typeface="Constantia"/>
                <a:cs typeface="Constantia"/>
              </a:rPr>
              <a:t>What</a:t>
            </a:r>
            <a:r>
              <a:rPr sz="1400" spc="-85" dirty="0">
                <a:latin typeface="Constantia"/>
                <a:cs typeface="Constantia"/>
              </a:rPr>
              <a:t> </a:t>
            </a:r>
            <a:r>
              <a:rPr sz="1400" spc="-5" dirty="0">
                <a:latin typeface="Constantia"/>
                <a:cs typeface="Constantia"/>
              </a:rPr>
              <a:t>Do</a:t>
            </a:r>
            <a:r>
              <a:rPr sz="1400" spc="-125" dirty="0">
                <a:latin typeface="Constantia"/>
                <a:cs typeface="Constantia"/>
              </a:rPr>
              <a:t> </a:t>
            </a:r>
            <a:r>
              <a:rPr sz="1400" spc="-100" dirty="0">
                <a:latin typeface="Constantia"/>
                <a:cs typeface="Constantia"/>
              </a:rPr>
              <a:t>You</a:t>
            </a:r>
            <a:r>
              <a:rPr sz="1400" spc="-155" dirty="0">
                <a:latin typeface="Constantia"/>
                <a:cs typeface="Constantia"/>
              </a:rPr>
              <a:t> </a:t>
            </a:r>
            <a:r>
              <a:rPr sz="1400" spc="-65" dirty="0">
                <a:latin typeface="Constantia"/>
                <a:cs typeface="Constantia"/>
              </a:rPr>
              <a:t>Perceive</a:t>
            </a:r>
            <a:r>
              <a:rPr sz="1400" spc="-145" dirty="0">
                <a:latin typeface="Constantia"/>
                <a:cs typeface="Constantia"/>
              </a:rPr>
              <a:t> </a:t>
            </a:r>
            <a:r>
              <a:rPr sz="1400" spc="-150" dirty="0">
                <a:latin typeface="Constantia"/>
                <a:cs typeface="Constantia"/>
              </a:rPr>
              <a:t>To</a:t>
            </a:r>
            <a:r>
              <a:rPr sz="1400" spc="-265" dirty="0">
                <a:latin typeface="Constantia"/>
                <a:cs typeface="Constantia"/>
              </a:rPr>
              <a:t> </a:t>
            </a:r>
            <a:r>
              <a:rPr lang="en-US" sz="1400" spc="-265" dirty="0">
                <a:latin typeface="Constantia"/>
                <a:cs typeface="Constantia"/>
              </a:rPr>
              <a:t> </a:t>
            </a:r>
            <a:r>
              <a:rPr sz="1400" spc="-5" dirty="0">
                <a:latin typeface="Constantia"/>
                <a:cs typeface="Constantia"/>
              </a:rPr>
              <a:t>Be</a:t>
            </a:r>
            <a:r>
              <a:rPr sz="1400" spc="-100" dirty="0">
                <a:latin typeface="Constantia"/>
                <a:cs typeface="Constantia"/>
              </a:rPr>
              <a:t> </a:t>
            </a:r>
            <a:r>
              <a:rPr sz="1400" spc="-15" dirty="0">
                <a:latin typeface="Constantia"/>
                <a:cs typeface="Constantia"/>
              </a:rPr>
              <a:t>Their</a:t>
            </a:r>
            <a:r>
              <a:rPr sz="1400" spc="-90" dirty="0">
                <a:latin typeface="Constantia"/>
                <a:cs typeface="Constantia"/>
              </a:rPr>
              <a:t> </a:t>
            </a:r>
            <a:r>
              <a:rPr sz="1400" spc="-25" dirty="0">
                <a:latin typeface="Constantia"/>
                <a:cs typeface="Constantia"/>
              </a:rPr>
              <a:t>Problems,Weaknesses?  </a:t>
            </a:r>
            <a:r>
              <a:rPr sz="1400" spc="-5" dirty="0">
                <a:latin typeface="Constantia"/>
                <a:cs typeface="Constantia"/>
              </a:rPr>
              <a:t>What</a:t>
            </a:r>
            <a:r>
              <a:rPr sz="1400" spc="-130" dirty="0">
                <a:latin typeface="Constantia"/>
                <a:cs typeface="Constantia"/>
              </a:rPr>
              <a:t> </a:t>
            </a:r>
            <a:r>
              <a:rPr sz="1400" spc="-35" dirty="0">
                <a:latin typeface="Constantia"/>
                <a:cs typeface="Constantia"/>
              </a:rPr>
              <a:t>Are</a:t>
            </a:r>
            <a:r>
              <a:rPr sz="1400" spc="-120" dirty="0">
                <a:latin typeface="Constantia"/>
                <a:cs typeface="Constantia"/>
              </a:rPr>
              <a:t> </a:t>
            </a:r>
            <a:r>
              <a:rPr sz="1400" spc="-15" dirty="0">
                <a:latin typeface="Constantia"/>
                <a:cs typeface="Constantia"/>
              </a:rPr>
              <a:t>Their</a:t>
            </a:r>
            <a:r>
              <a:rPr sz="1400" spc="-330" dirty="0">
                <a:latin typeface="Constantia"/>
                <a:cs typeface="Constantia"/>
              </a:rPr>
              <a:t> </a:t>
            </a:r>
            <a:r>
              <a:rPr sz="1400" spc="-20" dirty="0">
                <a:latin typeface="Constantia"/>
                <a:cs typeface="Constantia"/>
              </a:rPr>
              <a:t>Needs?</a:t>
            </a:r>
            <a:endParaRPr sz="1400" dirty="0">
              <a:latin typeface="Constantia"/>
              <a:cs typeface="Constantia"/>
            </a:endParaRPr>
          </a:p>
          <a:p>
            <a:pPr marL="58419">
              <a:lnSpc>
                <a:spcPts val="1660"/>
              </a:lnSpc>
            </a:pPr>
            <a:r>
              <a:rPr sz="1400" spc="-60" dirty="0">
                <a:latin typeface="Constantia"/>
                <a:cs typeface="Constantia"/>
              </a:rPr>
              <a:t>How</a:t>
            </a:r>
            <a:r>
              <a:rPr sz="1400" spc="-110" dirty="0">
                <a:latin typeface="Constantia"/>
                <a:cs typeface="Constantia"/>
              </a:rPr>
              <a:t> </a:t>
            </a:r>
            <a:r>
              <a:rPr sz="1400" spc="-15" dirty="0">
                <a:latin typeface="Constantia"/>
                <a:cs typeface="Constantia"/>
              </a:rPr>
              <a:t>Do</a:t>
            </a:r>
            <a:r>
              <a:rPr sz="1400" spc="-120" dirty="0">
                <a:latin typeface="Constantia"/>
                <a:cs typeface="Constantia"/>
              </a:rPr>
              <a:t> </a:t>
            </a:r>
            <a:r>
              <a:rPr sz="1400" spc="-100" dirty="0">
                <a:latin typeface="Constantia"/>
                <a:cs typeface="Constantia"/>
              </a:rPr>
              <a:t>You</a:t>
            </a:r>
            <a:r>
              <a:rPr sz="1400" spc="-160" dirty="0">
                <a:latin typeface="Constantia"/>
                <a:cs typeface="Constantia"/>
              </a:rPr>
              <a:t> </a:t>
            </a:r>
            <a:r>
              <a:rPr sz="1400" spc="-40" dirty="0">
                <a:latin typeface="Constantia"/>
                <a:cs typeface="Constantia"/>
              </a:rPr>
              <a:t>Feel</a:t>
            </a:r>
            <a:r>
              <a:rPr sz="1400" spc="-90" dirty="0">
                <a:latin typeface="Constantia"/>
                <a:cs typeface="Constantia"/>
              </a:rPr>
              <a:t> </a:t>
            </a:r>
            <a:r>
              <a:rPr sz="1400" spc="-105" dirty="0">
                <a:latin typeface="Constantia"/>
                <a:cs typeface="Constantia"/>
              </a:rPr>
              <a:t>Toward</a:t>
            </a:r>
            <a:r>
              <a:rPr sz="1400" spc="-75" dirty="0">
                <a:latin typeface="Constantia"/>
                <a:cs typeface="Constantia"/>
              </a:rPr>
              <a:t> </a:t>
            </a:r>
            <a:r>
              <a:rPr sz="1400" spc="-25" dirty="0">
                <a:latin typeface="Constantia"/>
                <a:cs typeface="Constantia"/>
              </a:rPr>
              <a:t>Persons</a:t>
            </a:r>
            <a:r>
              <a:rPr sz="1400" spc="-150" dirty="0">
                <a:latin typeface="Constantia"/>
                <a:cs typeface="Constantia"/>
              </a:rPr>
              <a:t> </a:t>
            </a:r>
            <a:r>
              <a:rPr sz="1400" spc="-5" dirty="0">
                <a:latin typeface="Constantia"/>
                <a:cs typeface="Constantia"/>
              </a:rPr>
              <a:t>Who</a:t>
            </a:r>
            <a:r>
              <a:rPr sz="1400" spc="-85" dirty="0">
                <a:latin typeface="Constantia"/>
                <a:cs typeface="Constantia"/>
              </a:rPr>
              <a:t> </a:t>
            </a:r>
            <a:r>
              <a:rPr sz="1400" spc="-60" dirty="0">
                <a:latin typeface="Constantia"/>
                <a:cs typeface="Constantia"/>
              </a:rPr>
              <a:t>Have</a:t>
            </a:r>
            <a:r>
              <a:rPr sz="1400" spc="-140" dirty="0">
                <a:latin typeface="Constantia"/>
                <a:cs typeface="Constantia"/>
              </a:rPr>
              <a:t> </a:t>
            </a:r>
            <a:r>
              <a:rPr sz="1400" spc="-25" dirty="0">
                <a:latin typeface="Constantia"/>
                <a:cs typeface="Constantia"/>
              </a:rPr>
              <a:t>Committed</a:t>
            </a:r>
            <a:r>
              <a:rPr sz="1400" spc="-285" dirty="0">
                <a:latin typeface="Constantia"/>
                <a:cs typeface="Constantia"/>
              </a:rPr>
              <a:t> </a:t>
            </a:r>
            <a:r>
              <a:rPr sz="1400" spc="-10" dirty="0">
                <a:latin typeface="Constantia"/>
                <a:cs typeface="Constantia"/>
              </a:rPr>
              <a:t>Harmful and</a:t>
            </a:r>
            <a:r>
              <a:rPr sz="1400" spc="-5" dirty="0">
                <a:latin typeface="Constantia"/>
                <a:cs typeface="Constantia"/>
              </a:rPr>
              <a:t> </a:t>
            </a:r>
            <a:r>
              <a:rPr sz="1400" spc="-40" dirty="0">
                <a:latin typeface="Constantia"/>
                <a:cs typeface="Constantia"/>
              </a:rPr>
              <a:t>Unlawful</a:t>
            </a:r>
            <a:r>
              <a:rPr sz="1400" spc="-135" dirty="0">
                <a:latin typeface="Constantia"/>
                <a:cs typeface="Constantia"/>
              </a:rPr>
              <a:t> </a:t>
            </a:r>
            <a:r>
              <a:rPr sz="1400" spc="-20" dirty="0">
                <a:latin typeface="Constantia"/>
                <a:cs typeface="Constantia"/>
              </a:rPr>
              <a:t>Acts?</a:t>
            </a:r>
            <a:endParaRPr sz="1400" dirty="0">
              <a:latin typeface="Constantia"/>
              <a:cs typeface="Constantia"/>
            </a:endParaRPr>
          </a:p>
          <a:p>
            <a:pPr marL="58419">
              <a:lnSpc>
                <a:spcPts val="2195"/>
              </a:lnSpc>
            </a:pPr>
            <a:r>
              <a:rPr sz="1400" spc="-5" dirty="0">
                <a:latin typeface="Constantia"/>
                <a:cs typeface="Constantia"/>
              </a:rPr>
              <a:t>What</a:t>
            </a:r>
            <a:r>
              <a:rPr sz="1400" spc="-170" dirty="0">
                <a:latin typeface="Constantia"/>
                <a:cs typeface="Constantia"/>
              </a:rPr>
              <a:t> </a:t>
            </a:r>
            <a:r>
              <a:rPr sz="1400" spc="-10" dirty="0">
                <a:latin typeface="Constantia"/>
                <a:cs typeface="Constantia"/>
              </a:rPr>
              <a:t>Do</a:t>
            </a:r>
            <a:r>
              <a:rPr sz="1400" spc="-200" dirty="0">
                <a:latin typeface="Constantia"/>
                <a:cs typeface="Constantia"/>
              </a:rPr>
              <a:t> </a:t>
            </a:r>
            <a:r>
              <a:rPr sz="1400" spc="-100" dirty="0">
                <a:latin typeface="Constantia"/>
                <a:cs typeface="Constantia"/>
              </a:rPr>
              <a:t>You</a:t>
            </a:r>
            <a:r>
              <a:rPr sz="1400" spc="-229" dirty="0">
                <a:latin typeface="Constantia"/>
                <a:cs typeface="Constantia"/>
              </a:rPr>
              <a:t> </a:t>
            </a:r>
            <a:r>
              <a:rPr sz="1400" spc="-15" dirty="0">
                <a:latin typeface="Constantia"/>
                <a:cs typeface="Constantia"/>
              </a:rPr>
              <a:t>Think</a:t>
            </a:r>
            <a:r>
              <a:rPr sz="1400" spc="-140" dirty="0">
                <a:latin typeface="Constantia"/>
                <a:cs typeface="Constantia"/>
              </a:rPr>
              <a:t> </a:t>
            </a:r>
            <a:r>
              <a:rPr sz="1400" spc="-100" dirty="0">
                <a:latin typeface="Constantia"/>
                <a:cs typeface="Constantia"/>
              </a:rPr>
              <a:t>You</a:t>
            </a:r>
            <a:r>
              <a:rPr sz="1400" spc="-130" dirty="0">
                <a:latin typeface="Constantia"/>
                <a:cs typeface="Constantia"/>
              </a:rPr>
              <a:t> </a:t>
            </a:r>
            <a:r>
              <a:rPr sz="1400" spc="-60" dirty="0">
                <a:latin typeface="Constantia"/>
                <a:cs typeface="Constantia"/>
              </a:rPr>
              <a:t>Have</a:t>
            </a:r>
            <a:r>
              <a:rPr sz="1400" spc="-260" dirty="0">
                <a:latin typeface="Constantia"/>
                <a:cs typeface="Constantia"/>
              </a:rPr>
              <a:t> </a:t>
            </a:r>
            <a:r>
              <a:rPr sz="1400" spc="-150" dirty="0">
                <a:latin typeface="Constantia"/>
                <a:cs typeface="Constantia"/>
              </a:rPr>
              <a:t>To</a:t>
            </a:r>
            <a:r>
              <a:rPr sz="1400" spc="-215" dirty="0">
                <a:latin typeface="Constantia"/>
                <a:cs typeface="Constantia"/>
              </a:rPr>
              <a:t> </a:t>
            </a:r>
            <a:r>
              <a:rPr lang="en-US" sz="1400" spc="-215" dirty="0">
                <a:latin typeface="Constantia"/>
                <a:cs typeface="Constantia"/>
              </a:rPr>
              <a:t> </a:t>
            </a:r>
            <a:r>
              <a:rPr sz="1400" spc="-15" dirty="0">
                <a:latin typeface="Constantia"/>
                <a:cs typeface="Constantia"/>
              </a:rPr>
              <a:t>Offer</a:t>
            </a:r>
            <a:r>
              <a:rPr sz="1400" spc="-200" dirty="0">
                <a:latin typeface="Constantia"/>
                <a:cs typeface="Constantia"/>
              </a:rPr>
              <a:t> </a:t>
            </a:r>
            <a:r>
              <a:rPr sz="1400" spc="-5" dirty="0">
                <a:latin typeface="Constantia"/>
                <a:cs typeface="Constantia"/>
              </a:rPr>
              <a:t>In</a:t>
            </a:r>
            <a:r>
              <a:rPr sz="1400" spc="-125" dirty="0">
                <a:latin typeface="Constantia"/>
                <a:cs typeface="Constantia"/>
              </a:rPr>
              <a:t> </a:t>
            </a:r>
            <a:r>
              <a:rPr sz="1400" spc="-5" dirty="0">
                <a:latin typeface="Constantia"/>
                <a:cs typeface="Constantia"/>
              </a:rPr>
              <a:t>A</a:t>
            </a:r>
            <a:r>
              <a:rPr sz="1400" spc="-65" dirty="0">
                <a:latin typeface="Constantia"/>
                <a:cs typeface="Constantia"/>
              </a:rPr>
              <a:t> </a:t>
            </a:r>
            <a:r>
              <a:rPr sz="1400" dirty="0">
                <a:latin typeface="Constantia"/>
                <a:cs typeface="Constantia"/>
              </a:rPr>
              <a:t>Ministry</a:t>
            </a:r>
            <a:r>
              <a:rPr sz="1400" spc="-185" dirty="0">
                <a:latin typeface="Constantia"/>
                <a:cs typeface="Constantia"/>
              </a:rPr>
              <a:t> </a:t>
            </a:r>
            <a:r>
              <a:rPr sz="1400" spc="-35" dirty="0">
                <a:latin typeface="Constantia"/>
                <a:cs typeface="Constantia"/>
              </a:rPr>
              <a:t>to</a:t>
            </a:r>
            <a:r>
              <a:rPr sz="1400" spc="-135" dirty="0">
                <a:latin typeface="Constantia"/>
                <a:cs typeface="Constantia"/>
              </a:rPr>
              <a:t> </a:t>
            </a:r>
            <a:r>
              <a:rPr lang="en-US" sz="1400" spc="-20" dirty="0">
                <a:latin typeface="Constantia"/>
                <a:cs typeface="Constantia"/>
              </a:rPr>
              <a:t>incarcerated individuals</a:t>
            </a:r>
            <a:r>
              <a:rPr sz="1400" spc="-20" dirty="0">
                <a:latin typeface="Constantia"/>
                <a:cs typeface="Constantia"/>
              </a:rPr>
              <a:t>,</a:t>
            </a:r>
            <a:endParaRPr sz="1400" dirty="0">
              <a:latin typeface="Constantia"/>
              <a:cs typeface="Constantia"/>
            </a:endParaRPr>
          </a:p>
          <a:p>
            <a:pPr marL="58419">
              <a:lnSpc>
                <a:spcPts val="2030"/>
              </a:lnSpc>
            </a:pPr>
            <a:r>
              <a:rPr sz="1400" spc="-20" dirty="0">
                <a:latin typeface="Constantia"/>
                <a:cs typeface="Constantia"/>
              </a:rPr>
              <a:t>Ex-</a:t>
            </a:r>
            <a:r>
              <a:rPr lang="en-US" sz="1400" spc="-20" dirty="0">
                <a:latin typeface="Constantia"/>
                <a:cs typeface="Constantia"/>
              </a:rPr>
              <a:t>incarcerated individuals</a:t>
            </a:r>
            <a:r>
              <a:rPr sz="1400" spc="-20" dirty="0">
                <a:latin typeface="Constantia"/>
                <a:cs typeface="Constantia"/>
              </a:rPr>
              <a:t>, </a:t>
            </a:r>
            <a:r>
              <a:rPr sz="1400" spc="-5" dirty="0">
                <a:latin typeface="Constantia"/>
                <a:cs typeface="Constantia"/>
              </a:rPr>
              <a:t>Victims of Crime, and</a:t>
            </a:r>
            <a:r>
              <a:rPr sz="1400" spc="-315" dirty="0">
                <a:latin typeface="Constantia"/>
                <a:cs typeface="Constantia"/>
              </a:rPr>
              <a:t> </a:t>
            </a:r>
            <a:r>
              <a:rPr lang="en-US" sz="1400" spc="-315" dirty="0">
                <a:latin typeface="Constantia"/>
                <a:cs typeface="Constantia"/>
              </a:rPr>
              <a:t>  </a:t>
            </a:r>
            <a:r>
              <a:rPr sz="1400" spc="-15" dirty="0">
                <a:latin typeface="Constantia"/>
                <a:cs typeface="Constantia"/>
              </a:rPr>
              <a:t>Their</a:t>
            </a:r>
            <a:r>
              <a:rPr lang="en-US" sz="1400" spc="-15" dirty="0">
                <a:latin typeface="Constantia"/>
                <a:cs typeface="Constantia"/>
              </a:rPr>
              <a:t> </a:t>
            </a:r>
            <a:r>
              <a:rPr sz="1400" spc="-15" dirty="0">
                <a:latin typeface="Constantia"/>
                <a:cs typeface="Constantia"/>
              </a:rPr>
              <a:t>Families?</a:t>
            </a:r>
            <a:endParaRPr sz="1400" dirty="0">
              <a:latin typeface="Constantia"/>
              <a:cs typeface="Constantia"/>
            </a:endParaRPr>
          </a:p>
          <a:p>
            <a:pPr marL="58419" marR="508000">
              <a:lnSpc>
                <a:spcPts val="2290"/>
              </a:lnSpc>
              <a:spcBef>
                <a:spcPts val="25"/>
              </a:spcBef>
            </a:pPr>
            <a:r>
              <a:rPr sz="1400" spc="-25" dirty="0">
                <a:latin typeface="Constantia"/>
                <a:cs typeface="Constantia"/>
              </a:rPr>
              <a:t>Why</a:t>
            </a:r>
            <a:r>
              <a:rPr sz="1400" spc="-120" dirty="0">
                <a:latin typeface="Constantia"/>
                <a:cs typeface="Constantia"/>
              </a:rPr>
              <a:t> </a:t>
            </a:r>
            <a:r>
              <a:rPr sz="1400" spc="-35" dirty="0">
                <a:latin typeface="Constantia"/>
                <a:cs typeface="Constantia"/>
              </a:rPr>
              <a:t>Are</a:t>
            </a:r>
            <a:r>
              <a:rPr sz="1400" spc="-130" dirty="0">
                <a:latin typeface="Constantia"/>
                <a:cs typeface="Constantia"/>
              </a:rPr>
              <a:t> </a:t>
            </a:r>
            <a:r>
              <a:rPr sz="1400" spc="-100" dirty="0">
                <a:latin typeface="Constantia"/>
                <a:cs typeface="Constantia"/>
              </a:rPr>
              <a:t>You</a:t>
            </a:r>
            <a:r>
              <a:rPr sz="1400" spc="-160" dirty="0">
                <a:latin typeface="Constantia"/>
                <a:cs typeface="Constantia"/>
              </a:rPr>
              <a:t> </a:t>
            </a:r>
            <a:r>
              <a:rPr sz="1400" spc="-25" dirty="0">
                <a:latin typeface="Constantia"/>
                <a:cs typeface="Constantia"/>
              </a:rPr>
              <a:t>Personally</a:t>
            </a:r>
            <a:r>
              <a:rPr sz="1400" spc="-110" dirty="0">
                <a:latin typeface="Constantia"/>
                <a:cs typeface="Constantia"/>
              </a:rPr>
              <a:t> </a:t>
            </a:r>
            <a:r>
              <a:rPr sz="1400" spc="-25" dirty="0">
                <a:latin typeface="Constantia"/>
                <a:cs typeface="Constantia"/>
              </a:rPr>
              <a:t>Interested</a:t>
            </a:r>
            <a:r>
              <a:rPr sz="1400" spc="-70" dirty="0">
                <a:latin typeface="Constantia"/>
                <a:cs typeface="Constantia"/>
              </a:rPr>
              <a:t> </a:t>
            </a:r>
            <a:r>
              <a:rPr sz="1400" spc="-5" dirty="0">
                <a:latin typeface="Constantia"/>
                <a:cs typeface="Constantia"/>
              </a:rPr>
              <a:t>In</a:t>
            </a:r>
            <a:r>
              <a:rPr sz="1400" spc="-45" dirty="0">
                <a:latin typeface="Constantia"/>
                <a:cs typeface="Constantia"/>
              </a:rPr>
              <a:t> </a:t>
            </a:r>
            <a:r>
              <a:rPr sz="1400" spc="-10" dirty="0">
                <a:latin typeface="Constantia"/>
                <a:cs typeface="Constantia"/>
              </a:rPr>
              <a:t>Prison</a:t>
            </a:r>
            <a:r>
              <a:rPr sz="1400" spc="-75" dirty="0">
                <a:latin typeface="Constantia"/>
                <a:cs typeface="Constantia"/>
              </a:rPr>
              <a:t> </a:t>
            </a:r>
            <a:r>
              <a:rPr sz="1400" dirty="0">
                <a:latin typeface="Constantia"/>
                <a:cs typeface="Constantia"/>
              </a:rPr>
              <a:t>Ministry</a:t>
            </a:r>
            <a:r>
              <a:rPr lang="en-US" sz="1400" dirty="0">
                <a:latin typeface="Constantia"/>
                <a:cs typeface="Constantia"/>
              </a:rPr>
              <a:t> </a:t>
            </a:r>
            <a:r>
              <a:rPr sz="1400" dirty="0">
                <a:latin typeface="Constantia"/>
                <a:cs typeface="Constantia"/>
              </a:rPr>
              <a:t>and/or  </a:t>
            </a:r>
            <a:r>
              <a:rPr sz="1400" spc="-25" dirty="0">
                <a:latin typeface="Constantia"/>
                <a:cs typeface="Constantia"/>
              </a:rPr>
              <a:t>Mentoring</a:t>
            </a:r>
            <a:r>
              <a:rPr sz="1400" spc="-130" dirty="0">
                <a:latin typeface="Constantia"/>
                <a:cs typeface="Constantia"/>
              </a:rPr>
              <a:t> </a:t>
            </a:r>
            <a:r>
              <a:rPr sz="1400" spc="-25" dirty="0">
                <a:latin typeface="Constantia"/>
                <a:cs typeface="Constantia"/>
              </a:rPr>
              <a:t>Program?</a:t>
            </a:r>
            <a:endParaRPr sz="1400" dirty="0">
              <a:latin typeface="Constantia"/>
              <a:cs typeface="Constantia"/>
            </a:endParaRPr>
          </a:p>
        </p:txBody>
      </p:sp>
      <p:sp>
        <p:nvSpPr>
          <p:cNvPr id="5" name="object 5"/>
          <p:cNvSpPr/>
          <p:nvPr/>
        </p:nvSpPr>
        <p:spPr>
          <a:xfrm>
            <a:off x="6928104" y="854202"/>
            <a:ext cx="1609343" cy="1545336"/>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19</a:t>
            </a:fld>
            <a:endParaRPr spc="-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00800" y="434340"/>
            <a:ext cx="2324100" cy="4343400"/>
          </a:xfrm>
          <a:custGeom>
            <a:avLst/>
            <a:gdLst/>
            <a:ahLst/>
            <a:cxnLst/>
            <a:rect l="l" t="t" r="r" b="b"/>
            <a:pathLst>
              <a:path w="2324100" h="4343400">
                <a:moveTo>
                  <a:pt x="2260092" y="0"/>
                </a:moveTo>
                <a:lnTo>
                  <a:pt x="0" y="0"/>
                </a:lnTo>
                <a:lnTo>
                  <a:pt x="0" y="4343400"/>
                </a:lnTo>
                <a:lnTo>
                  <a:pt x="2323973" y="4343400"/>
                </a:lnTo>
                <a:lnTo>
                  <a:pt x="2323973" y="63881"/>
                </a:lnTo>
                <a:lnTo>
                  <a:pt x="2319020" y="38988"/>
                </a:lnTo>
                <a:lnTo>
                  <a:pt x="2305304" y="18669"/>
                </a:lnTo>
                <a:lnTo>
                  <a:pt x="2284983" y="4952"/>
                </a:lnTo>
                <a:lnTo>
                  <a:pt x="2260092" y="0"/>
                </a:lnTo>
                <a:close/>
              </a:path>
            </a:pathLst>
          </a:custGeom>
          <a:solidFill>
            <a:srgbClr val="1C1C1C"/>
          </a:solidFill>
        </p:spPr>
        <p:txBody>
          <a:bodyPr wrap="square" lIns="0" tIns="0" rIns="0" bIns="0" rtlCol="0"/>
          <a:lstStyle/>
          <a:p>
            <a:endParaRPr/>
          </a:p>
        </p:txBody>
      </p:sp>
      <p:sp>
        <p:nvSpPr>
          <p:cNvPr id="3" name="object 3"/>
          <p:cNvSpPr/>
          <p:nvPr/>
        </p:nvSpPr>
        <p:spPr>
          <a:xfrm>
            <a:off x="457200" y="5012437"/>
            <a:ext cx="8229600" cy="45720"/>
          </a:xfrm>
          <a:custGeom>
            <a:avLst/>
            <a:gdLst/>
            <a:ahLst/>
            <a:cxnLst/>
            <a:rect l="l" t="t" r="r" b="b"/>
            <a:pathLst>
              <a:path w="8229600" h="45720">
                <a:moveTo>
                  <a:pt x="0" y="45718"/>
                </a:moveTo>
                <a:lnTo>
                  <a:pt x="8229600" y="45718"/>
                </a:lnTo>
                <a:lnTo>
                  <a:pt x="8229600" y="0"/>
                </a:lnTo>
                <a:lnTo>
                  <a:pt x="0" y="0"/>
                </a:lnTo>
                <a:lnTo>
                  <a:pt x="0" y="45718"/>
                </a:lnTo>
                <a:close/>
              </a:path>
            </a:pathLst>
          </a:custGeom>
          <a:ln w="12698">
            <a:solidFill>
              <a:srgbClr val="EE7D09"/>
            </a:solidFill>
          </a:ln>
        </p:spPr>
        <p:txBody>
          <a:bodyPr wrap="square" lIns="0" tIns="0" rIns="0" bIns="0" rtlCol="0"/>
          <a:lstStyle/>
          <a:p>
            <a:endParaRPr/>
          </a:p>
        </p:txBody>
      </p:sp>
      <p:sp>
        <p:nvSpPr>
          <p:cNvPr id="4" name="object 4"/>
          <p:cNvSpPr txBox="1"/>
          <p:nvPr/>
        </p:nvSpPr>
        <p:spPr>
          <a:xfrm>
            <a:off x="672795" y="5103707"/>
            <a:ext cx="7543800" cy="659130"/>
          </a:xfrm>
          <a:prstGeom prst="rect">
            <a:avLst/>
          </a:prstGeom>
        </p:spPr>
        <p:txBody>
          <a:bodyPr vert="horz" wrap="square" lIns="0" tIns="46355" rIns="0" bIns="0" rtlCol="0">
            <a:spAutoFit/>
          </a:bodyPr>
          <a:lstStyle/>
          <a:p>
            <a:pPr algn="ctr">
              <a:lnSpc>
                <a:spcPct val="100000"/>
              </a:lnSpc>
              <a:spcBef>
                <a:spcPts val="365"/>
              </a:spcBef>
            </a:pPr>
            <a:r>
              <a:rPr sz="2400" spc="-35" dirty="0">
                <a:latin typeface="Constantia"/>
                <a:cs typeface="Constantia"/>
              </a:rPr>
              <a:t>RECLAMATION </a:t>
            </a:r>
            <a:r>
              <a:rPr sz="2400" dirty="0">
                <a:latin typeface="Constantia"/>
                <a:cs typeface="Constantia"/>
              </a:rPr>
              <a:t>AND </a:t>
            </a:r>
            <a:r>
              <a:rPr sz="2400" spc="-40" dirty="0">
                <a:latin typeface="Constantia"/>
                <a:cs typeface="Constantia"/>
              </a:rPr>
              <a:t>RESTORATION </a:t>
            </a:r>
            <a:r>
              <a:rPr sz="2400" spc="-10" dirty="0">
                <a:latin typeface="Constantia"/>
                <a:cs typeface="Constantia"/>
              </a:rPr>
              <a:t>MINISTRIES,</a:t>
            </a:r>
            <a:r>
              <a:rPr sz="2400" spc="-175" dirty="0">
                <a:latin typeface="Constantia"/>
                <a:cs typeface="Constantia"/>
              </a:rPr>
              <a:t> </a:t>
            </a:r>
            <a:r>
              <a:rPr sz="2400" dirty="0">
                <a:latin typeface="Constantia"/>
                <a:cs typeface="Constantia"/>
              </a:rPr>
              <a:t>INC.</a:t>
            </a:r>
            <a:endParaRPr sz="2400">
              <a:latin typeface="Constantia"/>
              <a:cs typeface="Constantia"/>
            </a:endParaRPr>
          </a:p>
          <a:p>
            <a:pPr algn="ctr">
              <a:lnSpc>
                <a:spcPct val="100000"/>
              </a:lnSpc>
              <a:spcBef>
                <a:spcPts val="160"/>
              </a:spcBef>
            </a:pPr>
            <a:r>
              <a:rPr sz="1400" b="1" dirty="0">
                <a:solidFill>
                  <a:srgbClr val="FF0000"/>
                </a:solidFill>
                <a:latin typeface="Constantia"/>
                <a:cs typeface="Constantia"/>
              </a:rPr>
              <a:t>(A 501 © </a:t>
            </a:r>
            <a:r>
              <a:rPr sz="1400" b="1" spc="-5" dirty="0">
                <a:solidFill>
                  <a:srgbClr val="FF0000"/>
                </a:solidFill>
                <a:latin typeface="Constantia"/>
                <a:cs typeface="Constantia"/>
              </a:rPr>
              <a:t>(3) Non-Profit </a:t>
            </a:r>
            <a:r>
              <a:rPr sz="1400" b="1" dirty="0">
                <a:solidFill>
                  <a:srgbClr val="FF0000"/>
                </a:solidFill>
                <a:latin typeface="Constantia"/>
                <a:cs typeface="Constantia"/>
              </a:rPr>
              <a:t>Public</a:t>
            </a:r>
            <a:r>
              <a:rPr sz="1400" b="1" spc="-225" dirty="0">
                <a:solidFill>
                  <a:srgbClr val="FF0000"/>
                </a:solidFill>
                <a:latin typeface="Constantia"/>
                <a:cs typeface="Constantia"/>
              </a:rPr>
              <a:t> </a:t>
            </a:r>
            <a:r>
              <a:rPr sz="1400" b="1" dirty="0">
                <a:solidFill>
                  <a:srgbClr val="FF0000"/>
                </a:solidFill>
                <a:latin typeface="Constantia"/>
                <a:cs typeface="Constantia"/>
              </a:rPr>
              <a:t>Charity)</a:t>
            </a:r>
            <a:endParaRPr sz="1400">
              <a:latin typeface="Constantia"/>
              <a:cs typeface="Constantia"/>
            </a:endParaRPr>
          </a:p>
        </p:txBody>
      </p:sp>
      <p:sp>
        <p:nvSpPr>
          <p:cNvPr id="5" name="object 5"/>
          <p:cNvSpPr txBox="1"/>
          <p:nvPr/>
        </p:nvSpPr>
        <p:spPr>
          <a:xfrm>
            <a:off x="1151331" y="5965037"/>
            <a:ext cx="6584950" cy="193675"/>
          </a:xfrm>
          <a:prstGeom prst="rect">
            <a:avLst/>
          </a:prstGeom>
        </p:spPr>
        <p:txBody>
          <a:bodyPr vert="horz" wrap="square" lIns="0" tIns="12700" rIns="0" bIns="0" rtlCol="0">
            <a:spAutoFit/>
          </a:bodyPr>
          <a:lstStyle/>
          <a:p>
            <a:pPr marL="12700">
              <a:lnSpc>
                <a:spcPct val="100000"/>
              </a:lnSpc>
              <a:spcBef>
                <a:spcPts val="100"/>
              </a:spcBef>
            </a:pPr>
            <a:r>
              <a:rPr sz="1100" b="1" spc="-5" dirty="0">
                <a:solidFill>
                  <a:srgbClr val="FF0000"/>
                </a:solidFill>
                <a:latin typeface="Constantia"/>
                <a:cs typeface="Constantia"/>
              </a:rPr>
              <a:t>“…if </a:t>
            </a:r>
            <a:r>
              <a:rPr sz="1100" b="1" dirty="0">
                <a:solidFill>
                  <a:srgbClr val="FF0000"/>
                </a:solidFill>
                <a:latin typeface="Constantia"/>
                <a:cs typeface="Constantia"/>
              </a:rPr>
              <a:t>any </a:t>
            </a:r>
            <a:r>
              <a:rPr sz="1100" b="1" spc="-5" dirty="0">
                <a:solidFill>
                  <a:srgbClr val="FF0000"/>
                </a:solidFill>
                <a:latin typeface="Constantia"/>
                <a:cs typeface="Constantia"/>
              </a:rPr>
              <a:t>person </a:t>
            </a:r>
            <a:r>
              <a:rPr sz="1100" b="1" dirty="0">
                <a:solidFill>
                  <a:srgbClr val="FF0000"/>
                </a:solidFill>
                <a:latin typeface="Constantia"/>
                <a:cs typeface="Constantia"/>
              </a:rPr>
              <a:t>be </a:t>
            </a:r>
            <a:r>
              <a:rPr sz="1100" b="1" spc="-5" dirty="0">
                <a:solidFill>
                  <a:srgbClr val="FF0000"/>
                </a:solidFill>
                <a:latin typeface="Constantia"/>
                <a:cs typeface="Constantia"/>
              </a:rPr>
              <a:t>overtaken </a:t>
            </a:r>
            <a:r>
              <a:rPr sz="1100" b="1" dirty="0">
                <a:solidFill>
                  <a:srgbClr val="FF0000"/>
                </a:solidFill>
                <a:latin typeface="Constantia"/>
                <a:cs typeface="Constantia"/>
              </a:rPr>
              <a:t>in any </a:t>
            </a:r>
            <a:r>
              <a:rPr sz="1100" b="1" spc="-5" dirty="0">
                <a:solidFill>
                  <a:srgbClr val="FF0000"/>
                </a:solidFill>
                <a:latin typeface="Constantia"/>
                <a:cs typeface="Constantia"/>
              </a:rPr>
              <a:t>trespass…restore him/her </a:t>
            </a:r>
            <a:r>
              <a:rPr sz="1100" b="1" dirty="0">
                <a:solidFill>
                  <a:srgbClr val="FF0000"/>
                </a:solidFill>
                <a:latin typeface="Constantia"/>
                <a:cs typeface="Constantia"/>
              </a:rPr>
              <a:t>in a spirit of </a:t>
            </a:r>
            <a:r>
              <a:rPr sz="1100" b="1" spc="-5" dirty="0">
                <a:solidFill>
                  <a:srgbClr val="FF0000"/>
                </a:solidFill>
                <a:latin typeface="Constantia"/>
                <a:cs typeface="Constantia"/>
              </a:rPr>
              <a:t>gentleness” Galatians</a:t>
            </a:r>
            <a:r>
              <a:rPr sz="1100" b="1" spc="-90" dirty="0">
                <a:solidFill>
                  <a:srgbClr val="FF0000"/>
                </a:solidFill>
                <a:latin typeface="Constantia"/>
                <a:cs typeface="Constantia"/>
              </a:rPr>
              <a:t> </a:t>
            </a:r>
            <a:r>
              <a:rPr sz="1100" b="1" spc="-5" dirty="0">
                <a:solidFill>
                  <a:srgbClr val="FF0000"/>
                </a:solidFill>
                <a:latin typeface="Constantia"/>
                <a:cs typeface="Constantia"/>
              </a:rPr>
              <a:t>6:1</a:t>
            </a:r>
            <a:endParaRPr sz="1100">
              <a:latin typeface="Constantia"/>
              <a:cs typeface="Constantia"/>
            </a:endParaRPr>
          </a:p>
        </p:txBody>
      </p:sp>
      <p:sp>
        <p:nvSpPr>
          <p:cNvPr id="6" name="object 6"/>
          <p:cNvSpPr txBox="1">
            <a:spLocks noGrp="1"/>
          </p:cNvSpPr>
          <p:nvPr>
            <p:ph type="title"/>
          </p:nvPr>
        </p:nvSpPr>
        <p:spPr>
          <a:xfrm>
            <a:off x="6589014" y="608837"/>
            <a:ext cx="1942464" cy="2043508"/>
          </a:xfrm>
          <a:prstGeom prst="rect">
            <a:avLst/>
          </a:prstGeom>
        </p:spPr>
        <p:txBody>
          <a:bodyPr vert="horz" wrap="square" lIns="0" tIns="12065" rIns="0" bIns="0" rtlCol="0">
            <a:spAutoFit/>
          </a:bodyPr>
          <a:lstStyle/>
          <a:p>
            <a:pPr marL="12700" marR="5080">
              <a:lnSpc>
                <a:spcPct val="100000"/>
              </a:lnSpc>
              <a:spcBef>
                <a:spcPts val="95"/>
              </a:spcBef>
            </a:pPr>
            <a:r>
              <a:rPr sz="1600" b="0" spc="-20" dirty="0">
                <a:latin typeface="Verdana"/>
                <a:cs typeface="Verdana"/>
              </a:rPr>
              <a:t>Founder </a:t>
            </a:r>
            <a:r>
              <a:rPr sz="1600" b="0" spc="-5" dirty="0">
                <a:latin typeface="Verdana"/>
                <a:cs typeface="Verdana"/>
              </a:rPr>
              <a:t>,  </a:t>
            </a:r>
            <a:r>
              <a:rPr sz="1600" b="0" spc="-20" dirty="0">
                <a:latin typeface="Verdana"/>
                <a:cs typeface="Verdana"/>
              </a:rPr>
              <a:t>Chairman </a:t>
            </a:r>
            <a:r>
              <a:rPr sz="1600" b="0" spc="-5" dirty="0">
                <a:latin typeface="Verdana"/>
                <a:cs typeface="Verdana"/>
              </a:rPr>
              <a:t>and </a:t>
            </a:r>
            <a:r>
              <a:rPr sz="1600" b="0" spc="-15" dirty="0">
                <a:latin typeface="Verdana"/>
                <a:cs typeface="Verdana"/>
              </a:rPr>
              <a:t>CEO  </a:t>
            </a:r>
            <a:r>
              <a:rPr sz="1400" b="0" spc="-5" dirty="0">
                <a:solidFill>
                  <a:srgbClr val="FFFFFF"/>
                </a:solidFill>
                <a:latin typeface="Verdana"/>
                <a:cs typeface="Verdana"/>
              </a:rPr>
              <a:t>Reverend </a:t>
            </a:r>
            <a:r>
              <a:rPr sz="1400" b="0" dirty="0">
                <a:solidFill>
                  <a:srgbClr val="FFFFFF"/>
                </a:solidFill>
                <a:latin typeface="Verdana"/>
                <a:cs typeface="Verdana"/>
              </a:rPr>
              <a:t>Anthony  Kelley, B.A.,</a:t>
            </a:r>
            <a:r>
              <a:rPr sz="1400" b="0" spc="-45" dirty="0">
                <a:solidFill>
                  <a:srgbClr val="FFFFFF"/>
                </a:solidFill>
                <a:latin typeface="Verdana"/>
                <a:cs typeface="Verdana"/>
              </a:rPr>
              <a:t> </a:t>
            </a:r>
            <a:r>
              <a:rPr sz="1400" b="0" dirty="0">
                <a:solidFill>
                  <a:srgbClr val="FFFFFF"/>
                </a:solidFill>
                <a:latin typeface="Verdana"/>
                <a:cs typeface="Verdana"/>
              </a:rPr>
              <a:t>M.Div.</a:t>
            </a:r>
            <a:endParaRPr sz="1400" dirty="0">
              <a:latin typeface="Verdana"/>
              <a:cs typeface="Verdana"/>
            </a:endParaRPr>
          </a:p>
          <a:p>
            <a:pPr marL="12700" marR="113664">
              <a:lnSpc>
                <a:spcPct val="100000"/>
              </a:lnSpc>
              <a:spcBef>
                <a:spcPts val="5"/>
              </a:spcBef>
            </a:pPr>
            <a:r>
              <a:rPr sz="1200" b="0" spc="-5" dirty="0">
                <a:solidFill>
                  <a:srgbClr val="FFFFFF"/>
                </a:solidFill>
                <a:latin typeface="Verdana"/>
                <a:cs typeface="Verdana"/>
              </a:rPr>
              <a:t>Organizer, </a:t>
            </a:r>
            <a:r>
              <a:rPr lang="en-US" sz="1200" b="0" spc="-5" dirty="0">
                <a:solidFill>
                  <a:srgbClr val="FFFFFF"/>
                </a:solidFill>
                <a:latin typeface="Verdana"/>
                <a:cs typeface="Verdana"/>
              </a:rPr>
              <a:t>(Ret.) </a:t>
            </a:r>
            <a:r>
              <a:rPr sz="1200" b="0" spc="-5" dirty="0">
                <a:solidFill>
                  <a:srgbClr val="FFFFFF"/>
                </a:solidFill>
                <a:latin typeface="Verdana"/>
                <a:cs typeface="Verdana"/>
              </a:rPr>
              <a:t>Pastor and  </a:t>
            </a:r>
            <a:r>
              <a:rPr sz="1200" b="0" spc="-25" dirty="0">
                <a:solidFill>
                  <a:srgbClr val="FFFFFF"/>
                </a:solidFill>
                <a:latin typeface="Verdana"/>
                <a:cs typeface="Verdana"/>
              </a:rPr>
              <a:t>Teacher, </a:t>
            </a:r>
            <a:r>
              <a:rPr sz="1200" b="0" dirty="0">
                <a:solidFill>
                  <a:srgbClr val="FFFFFF"/>
                </a:solidFill>
                <a:latin typeface="Verdana"/>
                <a:cs typeface="Verdana"/>
              </a:rPr>
              <a:t>Greater </a:t>
            </a:r>
            <a:r>
              <a:rPr sz="1200" b="0" spc="-10" dirty="0">
                <a:solidFill>
                  <a:srgbClr val="FFFFFF"/>
                </a:solidFill>
                <a:latin typeface="Verdana"/>
                <a:cs typeface="Verdana"/>
              </a:rPr>
              <a:t>First  </a:t>
            </a:r>
            <a:r>
              <a:rPr sz="1200" b="0" spc="-5" dirty="0">
                <a:solidFill>
                  <a:srgbClr val="FFFFFF"/>
                </a:solidFill>
                <a:latin typeface="Verdana"/>
                <a:cs typeface="Verdana"/>
              </a:rPr>
              <a:t>Church Baptist, </a:t>
            </a:r>
            <a:r>
              <a:rPr sz="1200" b="0" spc="-35" dirty="0">
                <a:solidFill>
                  <a:srgbClr val="FFFFFF"/>
                </a:solidFill>
                <a:latin typeface="Verdana"/>
                <a:cs typeface="Verdana"/>
              </a:rPr>
              <a:t>Baker,  </a:t>
            </a:r>
            <a:r>
              <a:rPr sz="1200" b="0" spc="-75" dirty="0">
                <a:solidFill>
                  <a:srgbClr val="FFFFFF"/>
                </a:solidFill>
                <a:latin typeface="Verdana"/>
                <a:cs typeface="Verdana"/>
              </a:rPr>
              <a:t>(East</a:t>
            </a:r>
            <a:r>
              <a:rPr sz="1200" b="0" spc="-170" dirty="0">
                <a:solidFill>
                  <a:srgbClr val="FFFFFF"/>
                </a:solidFill>
                <a:latin typeface="Verdana"/>
                <a:cs typeface="Verdana"/>
              </a:rPr>
              <a:t> </a:t>
            </a:r>
            <a:r>
              <a:rPr sz="1200" b="0" spc="-70" dirty="0">
                <a:solidFill>
                  <a:srgbClr val="FFFFFF"/>
                </a:solidFill>
                <a:latin typeface="Verdana"/>
                <a:cs typeface="Verdana"/>
              </a:rPr>
              <a:t>Baton</a:t>
            </a:r>
            <a:r>
              <a:rPr sz="1200" b="0" spc="-180" dirty="0">
                <a:solidFill>
                  <a:srgbClr val="FFFFFF"/>
                </a:solidFill>
                <a:latin typeface="Verdana"/>
                <a:cs typeface="Verdana"/>
              </a:rPr>
              <a:t> </a:t>
            </a:r>
            <a:r>
              <a:rPr sz="1200" b="0" spc="-70" dirty="0">
                <a:solidFill>
                  <a:srgbClr val="FFFFFF"/>
                </a:solidFill>
                <a:latin typeface="Verdana"/>
                <a:cs typeface="Verdana"/>
              </a:rPr>
              <a:t>Rouge</a:t>
            </a:r>
            <a:r>
              <a:rPr sz="1200" b="0" spc="-180" dirty="0">
                <a:solidFill>
                  <a:srgbClr val="FFFFFF"/>
                </a:solidFill>
                <a:latin typeface="Verdana"/>
                <a:cs typeface="Verdana"/>
              </a:rPr>
              <a:t> </a:t>
            </a:r>
            <a:r>
              <a:rPr sz="1200" b="0" spc="-80" dirty="0">
                <a:solidFill>
                  <a:srgbClr val="FFFFFF"/>
                </a:solidFill>
                <a:latin typeface="Verdana"/>
                <a:cs typeface="Verdana"/>
              </a:rPr>
              <a:t>Parish),  </a:t>
            </a:r>
            <a:r>
              <a:rPr sz="1200" b="0" spc="-5" dirty="0">
                <a:solidFill>
                  <a:srgbClr val="FFFFFF"/>
                </a:solidFill>
                <a:latin typeface="Verdana"/>
                <a:cs typeface="Verdana"/>
              </a:rPr>
              <a:t>Louisiana</a:t>
            </a:r>
            <a:endParaRPr sz="1200" dirty="0">
              <a:latin typeface="Verdana"/>
              <a:cs typeface="Verdana"/>
            </a:endParaRPr>
          </a:p>
        </p:txBody>
      </p:sp>
      <p:sp>
        <p:nvSpPr>
          <p:cNvPr id="7" name="object 7"/>
          <p:cNvSpPr/>
          <p:nvPr/>
        </p:nvSpPr>
        <p:spPr>
          <a:xfrm>
            <a:off x="461772" y="213359"/>
            <a:ext cx="5844540" cy="4924044"/>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705612" y="457200"/>
            <a:ext cx="5356860" cy="443636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97991" y="449580"/>
            <a:ext cx="5372100" cy="4451350"/>
          </a:xfrm>
          <a:custGeom>
            <a:avLst/>
            <a:gdLst/>
            <a:ahLst/>
            <a:cxnLst/>
            <a:rect l="l" t="t" r="r" b="b"/>
            <a:pathLst>
              <a:path w="5372100" h="4451350">
                <a:moveTo>
                  <a:pt x="472668" y="0"/>
                </a:moveTo>
                <a:lnTo>
                  <a:pt x="5371719" y="601599"/>
                </a:lnTo>
                <a:lnTo>
                  <a:pt x="4899025" y="4451350"/>
                </a:lnTo>
                <a:lnTo>
                  <a:pt x="0" y="3849878"/>
                </a:lnTo>
                <a:lnTo>
                  <a:pt x="472668" y="0"/>
                </a:lnTo>
                <a:close/>
              </a:path>
            </a:pathLst>
          </a:custGeom>
          <a:ln w="12698">
            <a:solidFill>
              <a:srgbClr val="C0C0C0"/>
            </a:solidFill>
          </a:ln>
        </p:spPr>
        <p:txBody>
          <a:bodyPr wrap="square" lIns="0" tIns="0" rIns="0" bIns="0" rtlCol="0"/>
          <a:lstStyle/>
          <a:p>
            <a:endParaRPr/>
          </a:p>
        </p:txBody>
      </p:sp>
      <p:sp>
        <p:nvSpPr>
          <p:cNvPr id="10" name="object 10"/>
          <p:cNvSpPr/>
          <p:nvPr/>
        </p:nvSpPr>
        <p:spPr>
          <a:xfrm>
            <a:off x="6600559" y="2786839"/>
            <a:ext cx="1942464" cy="1741092"/>
          </a:xfrm>
          <a:prstGeom prst="rect">
            <a:avLst/>
          </a:prstGeom>
          <a:blipFill>
            <a:blip r:embed="rId4" cstate="print"/>
            <a:stretch>
              <a:fillRect/>
            </a:stretch>
          </a:blipFill>
        </p:spPr>
        <p:txBody>
          <a:bodyPr wrap="square" lIns="0" tIns="0" rIns="0" bIns="0" rtlCol="0"/>
          <a:lstStyle/>
          <a:p>
            <a:endParaRPr/>
          </a:p>
        </p:txBody>
      </p:sp>
      <p:sp>
        <p:nvSpPr>
          <p:cNvPr id="11" name="object 11"/>
          <p:cNvSpPr txBox="1"/>
          <p:nvPr/>
        </p:nvSpPr>
        <p:spPr>
          <a:xfrm>
            <a:off x="8606917" y="6274199"/>
            <a:ext cx="147320" cy="167005"/>
          </a:xfrm>
          <a:prstGeom prst="rect">
            <a:avLst/>
          </a:prstGeom>
        </p:spPr>
        <p:txBody>
          <a:bodyPr vert="horz" wrap="square" lIns="0" tIns="0" rIns="0" bIns="0" rtlCol="0">
            <a:spAutoFit/>
          </a:bodyPr>
          <a:lstStyle/>
          <a:p>
            <a:pPr marL="38100">
              <a:lnSpc>
                <a:spcPct val="100000"/>
              </a:lnSpc>
            </a:pPr>
            <a:fld id="{81D60167-4931-47E6-BA6A-407CBD079E47}" type="slidenum">
              <a:rPr sz="1000" spc="-5" dirty="0">
                <a:solidFill>
                  <a:srgbClr val="A7A199"/>
                </a:solidFill>
                <a:latin typeface="Arial"/>
                <a:cs typeface="Arial"/>
              </a:rPr>
              <a:t>2</a:t>
            </a:fld>
            <a:endParaRPr sz="1000">
              <a:latin typeface="Arial"/>
              <a:cs typeface="Arial"/>
            </a:endParaRPr>
          </a:p>
        </p:txBody>
      </p:sp>
      <p:sp>
        <p:nvSpPr>
          <p:cNvPr id="12" name="Slide Number Placeholder 11">
            <a:extLst>
              <a:ext uri="{FF2B5EF4-FFF2-40B4-BE49-F238E27FC236}">
                <a16:creationId xmlns:a16="http://schemas.microsoft.com/office/drawing/2014/main" id="{A61B3733-022E-4F09-B8A4-06190BB3B290}"/>
              </a:ext>
            </a:extLst>
          </p:cNvPr>
          <p:cNvSpPr>
            <a:spLocks noGrp="1"/>
          </p:cNvSpPr>
          <p:nvPr>
            <p:ph type="sldNum" sz="quarter" idx="7"/>
          </p:nvPr>
        </p:nvSpPr>
        <p:spPr/>
        <p:txBody>
          <a:bodyPr/>
          <a:lstStyle/>
          <a:p>
            <a:pPr marL="38100">
              <a:lnSpc>
                <a:spcPct val="100000"/>
              </a:lnSpc>
            </a:pPr>
            <a:fld id="{81D60167-4931-47E6-BA6A-407CBD079E47}" type="slidenum">
              <a:rPr lang="en-US" spc="-5" smtClean="0"/>
              <a:t>2</a:t>
            </a:fld>
            <a:endParaRPr lang="en-US" spc="-5"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9A725-CCC3-4165-86E1-EA18A9C6B05A}"/>
              </a:ext>
            </a:extLst>
          </p:cNvPr>
          <p:cNvSpPr>
            <a:spLocks noGrp="1"/>
          </p:cNvSpPr>
          <p:nvPr>
            <p:ph type="title"/>
          </p:nvPr>
        </p:nvSpPr>
        <p:spPr>
          <a:xfrm>
            <a:off x="762001" y="685799"/>
            <a:ext cx="7619998" cy="984885"/>
          </a:xfrm>
        </p:spPr>
        <p:txBody>
          <a:bodyPr/>
          <a:lstStyle/>
          <a:p>
            <a:pPr algn="ctr"/>
            <a:r>
              <a:rPr lang="en-US" sz="2800" i="0" dirty="0">
                <a:effectLst/>
                <a:latin typeface="Constantia" panose="02030602050306030303" pitchFamily="18" charset="0"/>
                <a:ea typeface="Times New Roman" panose="02020603050405020304" pitchFamily="18" charset="0"/>
              </a:rPr>
              <a:t>The What and Why of Prison Ministry</a:t>
            </a:r>
            <a:br>
              <a:rPr lang="en-US" sz="3600" b="0" i="0" dirty="0">
                <a:effectLst/>
                <a:latin typeface="Times New Roman" panose="02020603050405020304" pitchFamily="18" charset="0"/>
                <a:ea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4AA24BE7-5AF8-47DF-9701-FD24C25A08DE}"/>
              </a:ext>
            </a:extLst>
          </p:cNvPr>
          <p:cNvSpPr>
            <a:spLocks noGrp="1"/>
          </p:cNvSpPr>
          <p:nvPr>
            <p:ph type="body" idx="1"/>
          </p:nvPr>
        </p:nvSpPr>
        <p:spPr>
          <a:xfrm>
            <a:off x="838834" y="1219200"/>
            <a:ext cx="7543165" cy="3877985"/>
          </a:xfrm>
        </p:spPr>
        <p:txBody>
          <a:bodyPr/>
          <a:lstStyle/>
          <a:p>
            <a:pPr marL="55563" marR="0" algn="just">
              <a:spcBef>
                <a:spcPts val="0"/>
              </a:spcBef>
              <a:spcAft>
                <a:spcPts val="0"/>
              </a:spcAft>
            </a:pPr>
            <a:endParaRPr lang="en-US" b="0" i="0" dirty="0">
              <a:effectLst/>
              <a:latin typeface="Times New Roman" panose="02020603050405020304" pitchFamily="18" charset="0"/>
              <a:ea typeface="Times New Roman" panose="02020603050405020304" pitchFamily="18" charset="0"/>
            </a:endParaRPr>
          </a:p>
          <a:p>
            <a:pPr marL="55563" marR="0" algn="just">
              <a:spcBef>
                <a:spcPts val="0"/>
              </a:spcBef>
              <a:spcAft>
                <a:spcPts val="0"/>
              </a:spcAft>
            </a:pPr>
            <a:r>
              <a:rPr lang="en-US" b="0" i="0" dirty="0">
                <a:effectLst/>
                <a:latin typeface="Times New Roman" panose="02020603050405020304" pitchFamily="18" charset="0"/>
                <a:ea typeface="Times New Roman" panose="02020603050405020304" pitchFamily="18" charset="0"/>
              </a:rPr>
              <a:t>When we approach this discussion of why Prison Ministry is important, we must address this question from three perspectives: biblically, theologically, and existentially. </a:t>
            </a:r>
            <a:endParaRPr lang="en-US" b="0" i="0" dirty="0">
              <a:latin typeface="Times New Roman" panose="02020603050405020304" pitchFamily="18" charset="0"/>
              <a:ea typeface="Times New Roman" panose="02020603050405020304" pitchFamily="18" charset="0"/>
            </a:endParaRPr>
          </a:p>
          <a:p>
            <a:pPr marR="0" indent="55563" algn="just">
              <a:spcBef>
                <a:spcPts val="0"/>
              </a:spcBef>
              <a:spcAft>
                <a:spcPts val="0"/>
              </a:spcAft>
            </a:pPr>
            <a:endParaRPr lang="en-US" b="0" i="0" dirty="0">
              <a:effectLst/>
              <a:latin typeface="Broadway" panose="04040905080B02020502" pitchFamily="82" charset="0"/>
              <a:ea typeface="Times New Roman" panose="02020603050405020304" pitchFamily="18" charset="0"/>
            </a:endParaRPr>
          </a:p>
          <a:p>
            <a:pPr marR="0" indent="55563" algn="just">
              <a:spcBef>
                <a:spcPts val="0"/>
              </a:spcBef>
              <a:spcAft>
                <a:spcPts val="0"/>
              </a:spcAft>
            </a:pPr>
            <a:r>
              <a:rPr lang="en-US" b="0" i="0" dirty="0">
                <a:effectLst/>
                <a:latin typeface="Broadway" panose="04040905080B02020502" pitchFamily="82" charset="0"/>
                <a:ea typeface="Times New Roman" panose="02020603050405020304" pitchFamily="18" charset="0"/>
              </a:rPr>
              <a:t>First,</a:t>
            </a:r>
            <a:r>
              <a:rPr lang="en-US" b="0" i="0" dirty="0">
                <a:effectLst/>
                <a:latin typeface="Times New Roman" panose="02020603050405020304" pitchFamily="18" charset="0"/>
                <a:ea typeface="Times New Roman" panose="02020603050405020304" pitchFamily="18" charset="0"/>
              </a:rPr>
              <a:t> biblically. </a:t>
            </a:r>
          </a:p>
          <a:p>
            <a:pPr marR="0" indent="55563" algn="just">
              <a:spcBef>
                <a:spcPts val="0"/>
              </a:spcBef>
              <a:spcAft>
                <a:spcPts val="0"/>
              </a:spcAft>
            </a:pPr>
            <a:endParaRPr lang="en-US" b="0" i="0" dirty="0">
              <a:effectLst/>
              <a:latin typeface="Times New Roman" panose="02020603050405020304" pitchFamily="18" charset="0"/>
              <a:ea typeface="Times New Roman" panose="02020603050405020304" pitchFamily="18" charset="0"/>
            </a:endParaRPr>
          </a:p>
          <a:p>
            <a:pPr marL="285750" lvl="1" indent="-285750" algn="just">
              <a:buFont typeface="Arial" panose="020B0604020202020204" pitchFamily="34" charset="0"/>
              <a:buChar char="•"/>
            </a:pPr>
            <a:r>
              <a:rPr lang="en-US" b="0" i="0" dirty="0">
                <a:effectLst/>
                <a:latin typeface="Times New Roman" panose="02020603050405020304" pitchFamily="18" charset="0"/>
                <a:ea typeface="Times New Roman" panose="02020603050405020304" pitchFamily="18" charset="0"/>
              </a:rPr>
              <a:t>The Holy Scriptures make it perfectly clear that a ministry to incarcerated individuals is part and parcel of the mission of the church. </a:t>
            </a:r>
          </a:p>
          <a:p>
            <a:pPr marL="0" lvl="1" algn="just"/>
            <a:endParaRPr lang="en-US" b="0" i="0" dirty="0">
              <a:effectLst/>
              <a:latin typeface="Times New Roman" panose="02020603050405020304" pitchFamily="18" charset="0"/>
              <a:ea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pPr>
            <a:r>
              <a:rPr lang="en-US" b="0" i="0" dirty="0">
                <a:effectLst/>
                <a:latin typeface="Times New Roman" panose="02020603050405020304" pitchFamily="18" charset="0"/>
                <a:ea typeface="Times New Roman" panose="02020603050405020304" pitchFamily="18" charset="0"/>
              </a:rPr>
              <a:t>Jesus, himself, makes prison ministry an integral part of his own public ministry and declares it to be a plank in his five-point platform for ministry and timeless model for his followers. In Luke 4:16 ff, Jesus is presented in the synagogue reading from the Scroll of the prophet Isaiah.</a:t>
            </a:r>
            <a:endParaRPr lang="en-US" dirty="0"/>
          </a:p>
        </p:txBody>
      </p:sp>
      <p:sp>
        <p:nvSpPr>
          <p:cNvPr id="4" name="Slide Number Placeholder 3">
            <a:extLst>
              <a:ext uri="{FF2B5EF4-FFF2-40B4-BE49-F238E27FC236}">
                <a16:creationId xmlns:a16="http://schemas.microsoft.com/office/drawing/2014/main" id="{709BBDD3-E67E-46BA-940D-C86FCE920F2F}"/>
              </a:ext>
            </a:extLst>
          </p:cNvPr>
          <p:cNvSpPr>
            <a:spLocks noGrp="1"/>
          </p:cNvSpPr>
          <p:nvPr>
            <p:ph type="sldNum" sz="quarter" idx="7"/>
          </p:nvPr>
        </p:nvSpPr>
        <p:spPr/>
        <p:txBody>
          <a:bodyPr/>
          <a:lstStyle/>
          <a:p>
            <a:pPr marL="38100">
              <a:lnSpc>
                <a:spcPct val="100000"/>
              </a:lnSpc>
            </a:pPr>
            <a:fld id="{81D60167-4931-47E6-BA6A-407CBD079E47}" type="slidenum">
              <a:rPr lang="en-US" spc="-5" smtClean="0"/>
              <a:t>20</a:t>
            </a:fld>
            <a:endParaRPr lang="en-US" spc="-5" dirty="0"/>
          </a:p>
        </p:txBody>
      </p:sp>
    </p:spTree>
    <p:extLst>
      <p:ext uri="{BB962C8B-B14F-4D97-AF65-F5344CB8AC3E}">
        <p14:creationId xmlns:p14="http://schemas.microsoft.com/office/powerpoint/2010/main" val="1923686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F53C3-AA19-4603-891A-2DB98E56F97D}"/>
              </a:ext>
            </a:extLst>
          </p:cNvPr>
          <p:cNvSpPr>
            <a:spLocks noGrp="1"/>
          </p:cNvSpPr>
          <p:nvPr>
            <p:ph type="title"/>
          </p:nvPr>
        </p:nvSpPr>
        <p:spPr>
          <a:xfrm>
            <a:off x="838200" y="685800"/>
            <a:ext cx="7543800" cy="430887"/>
          </a:xfrm>
        </p:spPr>
        <p:txBody>
          <a:bodyPr/>
          <a:lstStyle/>
          <a:p>
            <a:pPr algn="ctr"/>
            <a:r>
              <a:rPr lang="en-US" sz="2800" dirty="0">
                <a:effectLst/>
                <a:latin typeface="Constantia" panose="02030602050306030303" pitchFamily="18" charset="0"/>
                <a:ea typeface="Times New Roman" panose="02020603050405020304" pitchFamily="18" charset="0"/>
              </a:rPr>
              <a:t>The What and Why of Prison Ministry</a:t>
            </a:r>
            <a:endParaRPr lang="en-US" sz="2800" dirty="0">
              <a:latin typeface="Constantia" panose="02030602050306030303" pitchFamily="18" charset="0"/>
            </a:endParaRPr>
          </a:p>
        </p:txBody>
      </p:sp>
      <p:sp>
        <p:nvSpPr>
          <p:cNvPr id="3" name="Text Placeholder 2">
            <a:extLst>
              <a:ext uri="{FF2B5EF4-FFF2-40B4-BE49-F238E27FC236}">
                <a16:creationId xmlns:a16="http://schemas.microsoft.com/office/drawing/2014/main" id="{8CEED578-8DB5-4465-AA27-593AEDEF12C2}"/>
              </a:ext>
            </a:extLst>
          </p:cNvPr>
          <p:cNvSpPr>
            <a:spLocks noGrp="1"/>
          </p:cNvSpPr>
          <p:nvPr>
            <p:ph type="body" idx="1"/>
          </p:nvPr>
        </p:nvSpPr>
        <p:spPr>
          <a:xfrm>
            <a:off x="838199" y="1116687"/>
            <a:ext cx="7543800" cy="4985980"/>
          </a:xfrm>
        </p:spPr>
        <p:txBody>
          <a:bodyPr/>
          <a:lstStyle/>
          <a:p>
            <a:pPr marR="0" indent="176213" algn="just">
              <a:spcBef>
                <a:spcPts val="0"/>
              </a:spcBef>
              <a:spcAft>
                <a:spcPts val="0"/>
              </a:spcAft>
            </a:pPr>
            <a:r>
              <a:rPr lang="en-US" sz="1800" b="0" i="0" dirty="0">
                <a:effectLst/>
                <a:latin typeface="Broadway" panose="04040905080B02020502" pitchFamily="82" charset="0"/>
                <a:ea typeface="Times New Roman" panose="02020603050405020304" pitchFamily="18" charset="0"/>
              </a:rPr>
              <a:t>Second,</a:t>
            </a:r>
            <a:r>
              <a:rPr lang="en-US" sz="1800" b="0" i="0" dirty="0">
                <a:effectLst/>
                <a:latin typeface="Times New Roman" panose="02020603050405020304" pitchFamily="18" charset="0"/>
                <a:ea typeface="Times New Roman" panose="02020603050405020304" pitchFamily="18" charset="0"/>
              </a:rPr>
              <a:t> </a:t>
            </a:r>
            <a:r>
              <a:rPr lang="en-US" sz="1600" b="0" i="0" dirty="0">
                <a:effectLst/>
                <a:latin typeface="Times New Roman" panose="02020603050405020304" pitchFamily="18" charset="0"/>
                <a:ea typeface="Times New Roman" panose="02020603050405020304" pitchFamily="18" charset="0"/>
              </a:rPr>
              <a:t>theologically. </a:t>
            </a:r>
          </a:p>
          <a:p>
            <a:pPr marL="0" marR="0" indent="457200" algn="just">
              <a:spcBef>
                <a:spcPts val="0"/>
              </a:spcBef>
              <a:spcAft>
                <a:spcPts val="0"/>
              </a:spcAft>
            </a:pPr>
            <a:r>
              <a:rPr lang="en-US" sz="1600" b="0" i="0" dirty="0">
                <a:effectLst/>
                <a:latin typeface="Times New Roman" panose="02020603050405020304" pitchFamily="18" charset="0"/>
                <a:ea typeface="Times New Roman" panose="02020603050405020304" pitchFamily="18" charset="0"/>
              </a:rPr>
              <a:t> </a:t>
            </a:r>
          </a:p>
          <a:p>
            <a:pPr marL="461963" marR="0" indent="-285750" algn="just">
              <a:spcBef>
                <a:spcPts val="0"/>
              </a:spcBef>
              <a:spcAft>
                <a:spcPts val="0"/>
              </a:spcAft>
              <a:buFont typeface="Arial" panose="020B0604020202020204" pitchFamily="34" charset="0"/>
              <a:buChar char="•"/>
            </a:pPr>
            <a:r>
              <a:rPr lang="en-US" sz="1600" b="0" i="0" dirty="0">
                <a:latin typeface="Times New Roman" panose="02020603050405020304" pitchFamily="18" charset="0"/>
                <a:ea typeface="Times New Roman" panose="02020603050405020304" pitchFamily="18" charset="0"/>
              </a:rPr>
              <a:t>CHRISTIANS believe that </a:t>
            </a:r>
            <a:r>
              <a:rPr lang="en-US" sz="1600" b="0" i="0" dirty="0">
                <a:effectLst/>
                <a:latin typeface="Times New Roman" panose="02020603050405020304" pitchFamily="18" charset="0"/>
                <a:ea typeface="Times New Roman" panose="02020603050405020304" pitchFamily="18" charset="0"/>
              </a:rPr>
              <a:t>no matter how deep humans might fall into sin, ignorance, disbelief, unbelief and even utter rebellion against God, and fellow humans, they can still be redeemed through repentance and faith in our Christ and Savior (Cf.,  Romans 10:9-10)</a:t>
            </a:r>
          </a:p>
          <a:p>
            <a:pPr marL="176213" marR="0" algn="just">
              <a:spcBef>
                <a:spcPts val="0"/>
              </a:spcBef>
              <a:spcAft>
                <a:spcPts val="0"/>
              </a:spcAft>
            </a:pPr>
            <a:endParaRPr lang="en-US" sz="1600" b="0" i="0" dirty="0">
              <a:effectLst/>
              <a:latin typeface="Times New Roman" panose="02020603050405020304" pitchFamily="18" charset="0"/>
              <a:ea typeface="Times New Roman" panose="02020603050405020304" pitchFamily="18" charset="0"/>
            </a:endParaRPr>
          </a:p>
          <a:p>
            <a:pPr marL="461963" marR="0" indent="-285750" algn="just">
              <a:spcBef>
                <a:spcPts val="0"/>
              </a:spcBef>
              <a:spcAft>
                <a:spcPts val="0"/>
              </a:spcAft>
              <a:buFont typeface="Arial" panose="020B0604020202020204" pitchFamily="34" charset="0"/>
              <a:buChar char="•"/>
            </a:pPr>
            <a:r>
              <a:rPr lang="en-US" sz="1600" b="0" i="0" dirty="0">
                <a:effectLst/>
                <a:latin typeface="Times New Roman" panose="02020603050405020304" pitchFamily="18" charset="0"/>
                <a:ea typeface="Times New Roman" panose="02020603050405020304" pitchFamily="18" charset="0"/>
              </a:rPr>
              <a:t>This means that there is dignity and worth of every human person, especially since we are ALL made in God’s image and likeness. And because of this, humans may be fallen creatures, but are still wonderful </a:t>
            </a:r>
            <a:r>
              <a:rPr lang="en-US" sz="1600" b="0" i="0" dirty="0">
                <a:latin typeface="Times New Roman" panose="02020603050405020304" pitchFamily="18" charset="0"/>
                <a:ea typeface="Times New Roman" panose="02020603050405020304" pitchFamily="18" charset="0"/>
              </a:rPr>
              <a:t>i</a:t>
            </a:r>
            <a:r>
              <a:rPr lang="en-US" sz="1600" b="0" i="0" dirty="0">
                <a:effectLst/>
                <a:latin typeface="Times New Roman" panose="02020603050405020304" pitchFamily="18" charset="0"/>
                <a:ea typeface="Times New Roman" panose="02020603050405020304" pitchFamily="18" charset="0"/>
              </a:rPr>
              <a:t>n that we have some God in  us! </a:t>
            </a:r>
            <a:r>
              <a:rPr lang="en-US" sz="1600" b="0" i="0" dirty="0">
                <a:latin typeface="Times New Roman" panose="02020603050405020304" pitchFamily="18" charset="0"/>
                <a:ea typeface="Times New Roman" panose="02020603050405020304" pitchFamily="18" charset="0"/>
              </a:rPr>
              <a:t>(</a:t>
            </a:r>
            <a:r>
              <a:rPr lang="en-US" sz="1600" b="0" i="0" dirty="0">
                <a:effectLst/>
                <a:latin typeface="Times New Roman" panose="02020603050405020304" pitchFamily="18" charset="0"/>
                <a:ea typeface="Times New Roman" panose="02020603050405020304" pitchFamily="18" charset="0"/>
              </a:rPr>
              <a:t>Genesis 1)</a:t>
            </a:r>
            <a:endParaRPr lang="en-US" sz="1600" b="0" i="0" dirty="0">
              <a:latin typeface="Times New Roman" panose="02020603050405020304" pitchFamily="18" charset="0"/>
              <a:ea typeface="Times New Roman" panose="02020603050405020304" pitchFamily="18" charset="0"/>
            </a:endParaRPr>
          </a:p>
          <a:p>
            <a:pPr marL="176213" marR="0" algn="just">
              <a:spcBef>
                <a:spcPts val="0"/>
              </a:spcBef>
              <a:spcAft>
                <a:spcPts val="0"/>
              </a:spcAft>
            </a:pPr>
            <a:endParaRPr lang="en-US" sz="1600" b="0" i="0" dirty="0">
              <a:effectLst/>
              <a:latin typeface="Times New Roman" panose="02020603050405020304" pitchFamily="18" charset="0"/>
              <a:ea typeface="Times New Roman" panose="02020603050405020304" pitchFamily="18" charset="0"/>
            </a:endParaRPr>
          </a:p>
          <a:p>
            <a:pPr marL="461963" marR="0" indent="-285750" algn="just">
              <a:spcBef>
                <a:spcPts val="0"/>
              </a:spcBef>
              <a:spcAft>
                <a:spcPts val="0"/>
              </a:spcAft>
              <a:buFont typeface="Arial" panose="020B0604020202020204" pitchFamily="34" charset="0"/>
              <a:buChar char="•"/>
            </a:pPr>
            <a:r>
              <a:rPr lang="en-US" sz="1600" b="0" i="0" dirty="0">
                <a:effectLst/>
                <a:latin typeface="Times New Roman" panose="02020603050405020304" pitchFamily="18" charset="0"/>
                <a:ea typeface="Times New Roman" panose="02020603050405020304" pitchFamily="18" charset="0"/>
              </a:rPr>
              <a:t>Thus, Prison Ministry seeks to bring the light of hope in dark dungeons of despair as seen in many of our nation’s prisons. Many incarcerated individuals are caught in the cage of complacency and dungeons of despair.</a:t>
            </a:r>
          </a:p>
          <a:p>
            <a:pPr marL="176213" marR="0" algn="just">
              <a:spcBef>
                <a:spcPts val="0"/>
              </a:spcBef>
              <a:spcAft>
                <a:spcPts val="0"/>
              </a:spcAft>
            </a:pPr>
            <a:endParaRPr lang="en-US" sz="1600" b="0" i="0" dirty="0">
              <a:effectLst/>
              <a:latin typeface="Times New Roman" panose="02020603050405020304" pitchFamily="18" charset="0"/>
              <a:ea typeface="Times New Roman" panose="02020603050405020304" pitchFamily="18" charset="0"/>
            </a:endParaRPr>
          </a:p>
          <a:p>
            <a:pPr marL="461963" marR="0" indent="-285750" algn="just">
              <a:spcBef>
                <a:spcPts val="0"/>
              </a:spcBef>
              <a:spcAft>
                <a:spcPts val="0"/>
              </a:spcAft>
              <a:buFont typeface="Arial" panose="020B0604020202020204" pitchFamily="34" charset="0"/>
              <a:buChar char="•"/>
            </a:pPr>
            <a:r>
              <a:rPr lang="en-US" sz="1600" b="0" i="0" dirty="0">
                <a:latin typeface="Times New Roman" panose="02020603050405020304" pitchFamily="18" charset="0"/>
                <a:ea typeface="Times New Roman" panose="02020603050405020304" pitchFamily="18" charset="0"/>
              </a:rPr>
              <a:t>There is a great need for </a:t>
            </a:r>
            <a:r>
              <a:rPr lang="en-US" sz="1600" b="0" i="0" dirty="0">
                <a:effectLst/>
                <a:latin typeface="Times New Roman" panose="02020603050405020304" pitchFamily="18" charset="0"/>
                <a:ea typeface="Times New Roman" panose="02020603050405020304" pitchFamily="18" charset="0"/>
              </a:rPr>
              <a:t>bold, committed and daring believers</a:t>
            </a:r>
            <a:r>
              <a:rPr lang="en-US" sz="1600" b="0" i="0" dirty="0">
                <a:latin typeface="Times New Roman" panose="02020603050405020304" pitchFamily="18" charset="0"/>
                <a:ea typeface="Times New Roman" panose="02020603050405020304" pitchFamily="18" charset="0"/>
              </a:rPr>
              <a:t> </a:t>
            </a:r>
            <a:r>
              <a:rPr lang="en-US" sz="1600" b="0" i="0" dirty="0">
                <a:effectLst/>
                <a:latin typeface="Times New Roman" panose="02020603050405020304" pitchFamily="18" charset="0"/>
                <a:ea typeface="Times New Roman" panose="02020603050405020304" pitchFamily="18" charset="0"/>
              </a:rPr>
              <a:t>to meet incarcerated individuals where they are and help them to move from brokenness to wholeness, from indecision to decision, from no direction to a new direction, from desperation and despair to a new destiny of meaningful and purposeful existence. </a:t>
            </a:r>
          </a:p>
          <a:p>
            <a:endParaRPr lang="en-US" dirty="0"/>
          </a:p>
        </p:txBody>
      </p:sp>
      <p:sp>
        <p:nvSpPr>
          <p:cNvPr id="4" name="Slide Number Placeholder 3">
            <a:extLst>
              <a:ext uri="{FF2B5EF4-FFF2-40B4-BE49-F238E27FC236}">
                <a16:creationId xmlns:a16="http://schemas.microsoft.com/office/drawing/2014/main" id="{0AB93DCA-4981-48F8-9206-D189A35F8366}"/>
              </a:ext>
            </a:extLst>
          </p:cNvPr>
          <p:cNvSpPr>
            <a:spLocks noGrp="1"/>
          </p:cNvSpPr>
          <p:nvPr>
            <p:ph type="sldNum" sz="quarter" idx="7"/>
          </p:nvPr>
        </p:nvSpPr>
        <p:spPr/>
        <p:txBody>
          <a:bodyPr/>
          <a:lstStyle/>
          <a:p>
            <a:pPr marL="38100">
              <a:lnSpc>
                <a:spcPct val="100000"/>
              </a:lnSpc>
            </a:pPr>
            <a:fld id="{81D60167-4931-47E6-BA6A-407CBD079E47}" type="slidenum">
              <a:rPr lang="en-US" spc="-5" smtClean="0"/>
              <a:t>21</a:t>
            </a:fld>
            <a:endParaRPr lang="en-US" spc="-5" dirty="0"/>
          </a:p>
        </p:txBody>
      </p:sp>
    </p:spTree>
    <p:extLst>
      <p:ext uri="{BB962C8B-B14F-4D97-AF65-F5344CB8AC3E}">
        <p14:creationId xmlns:p14="http://schemas.microsoft.com/office/powerpoint/2010/main" val="1795827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97BA1-AE8A-49B5-837A-7DCFC7CA1FCE}"/>
              </a:ext>
            </a:extLst>
          </p:cNvPr>
          <p:cNvSpPr>
            <a:spLocks noGrp="1"/>
          </p:cNvSpPr>
          <p:nvPr>
            <p:ph type="title"/>
          </p:nvPr>
        </p:nvSpPr>
        <p:spPr>
          <a:xfrm>
            <a:off x="838200" y="685800"/>
            <a:ext cx="7543800" cy="430887"/>
          </a:xfrm>
        </p:spPr>
        <p:txBody>
          <a:bodyPr/>
          <a:lstStyle/>
          <a:p>
            <a:pPr algn="ctr"/>
            <a:r>
              <a:rPr lang="en-US" sz="2800" dirty="0">
                <a:effectLst/>
                <a:latin typeface="Constantia" panose="02030602050306030303" pitchFamily="18" charset="0"/>
                <a:ea typeface="Times New Roman" panose="02020603050405020304" pitchFamily="18" charset="0"/>
              </a:rPr>
              <a:t>The What and Why of Prison Ministry</a:t>
            </a:r>
            <a:endParaRPr lang="en-US" sz="2800" dirty="0">
              <a:latin typeface="Constantia" panose="02030602050306030303" pitchFamily="18" charset="0"/>
            </a:endParaRPr>
          </a:p>
        </p:txBody>
      </p:sp>
      <p:sp>
        <p:nvSpPr>
          <p:cNvPr id="3" name="Text Placeholder 2">
            <a:extLst>
              <a:ext uri="{FF2B5EF4-FFF2-40B4-BE49-F238E27FC236}">
                <a16:creationId xmlns:a16="http://schemas.microsoft.com/office/drawing/2014/main" id="{0D4229E0-9DFD-43B2-B568-5ACA79D33469}"/>
              </a:ext>
            </a:extLst>
          </p:cNvPr>
          <p:cNvSpPr>
            <a:spLocks noGrp="1"/>
          </p:cNvSpPr>
          <p:nvPr>
            <p:ph type="body" idx="1"/>
          </p:nvPr>
        </p:nvSpPr>
        <p:spPr>
          <a:xfrm>
            <a:off x="838199" y="1217421"/>
            <a:ext cx="7543800" cy="4985980"/>
          </a:xfrm>
        </p:spPr>
        <p:txBody>
          <a:bodyPr/>
          <a:lstStyle/>
          <a:p>
            <a:pPr marL="88900" marR="108585" indent="22225" algn="just">
              <a:spcBef>
                <a:spcPts val="0"/>
              </a:spcBef>
              <a:spcAft>
                <a:spcPts val="0"/>
              </a:spcAft>
            </a:pPr>
            <a:r>
              <a:rPr lang="en-US" sz="1800" b="0" i="0" dirty="0">
                <a:effectLst/>
                <a:latin typeface="Broadway" panose="04040905080B02020502" pitchFamily="82" charset="0"/>
                <a:ea typeface="Times New Roman" panose="02020603050405020304" pitchFamily="18" charset="0"/>
              </a:rPr>
              <a:t>Third,</a:t>
            </a:r>
            <a:r>
              <a:rPr lang="en-US" sz="1800" b="0" i="0" dirty="0">
                <a:effectLst/>
                <a:latin typeface="Times New Roman" panose="02020603050405020304" pitchFamily="18" charset="0"/>
                <a:ea typeface="Times New Roman" panose="02020603050405020304" pitchFamily="18" charset="0"/>
              </a:rPr>
              <a:t> existentially. </a:t>
            </a:r>
          </a:p>
          <a:p>
            <a:pPr marL="88900" marR="108585" indent="22225" algn="just">
              <a:spcBef>
                <a:spcPts val="0"/>
              </a:spcBef>
              <a:spcAft>
                <a:spcPts val="0"/>
              </a:spcAft>
            </a:pPr>
            <a:endParaRPr lang="en-US" sz="1800" b="0" i="0" dirty="0">
              <a:effectLst/>
              <a:latin typeface="Times New Roman" panose="02020603050405020304" pitchFamily="18" charset="0"/>
              <a:ea typeface="Times New Roman" panose="02020603050405020304" pitchFamily="18" charset="0"/>
            </a:endParaRPr>
          </a:p>
          <a:p>
            <a:pPr marL="374650" marR="108585" indent="-285750" algn="just">
              <a:spcBef>
                <a:spcPts val="0"/>
              </a:spcBef>
              <a:spcAft>
                <a:spcPts val="0"/>
              </a:spcAft>
              <a:buFont typeface="Arial" panose="020B0604020202020204" pitchFamily="34" charset="0"/>
              <a:buChar char="•"/>
            </a:pPr>
            <a:r>
              <a:rPr lang="en-US" sz="1800" b="0" i="0" dirty="0">
                <a:effectLst/>
                <a:latin typeface="Times New Roman" panose="02020603050405020304" pitchFamily="18" charset="0"/>
                <a:ea typeface="Times New Roman" panose="02020603050405020304" pitchFamily="18" charset="0"/>
              </a:rPr>
              <a:t>The goal of justice is also emphasized in the Lukan text above when Jesus spoke of the need to minister especially to those who are oppressed by a system of injustice towards the poor, dispossessed, disinherited, and disenfranchised. </a:t>
            </a:r>
          </a:p>
          <a:p>
            <a:pPr marL="88900" marR="108585" algn="just">
              <a:spcBef>
                <a:spcPts val="0"/>
              </a:spcBef>
              <a:spcAft>
                <a:spcPts val="0"/>
              </a:spcAft>
            </a:pPr>
            <a:endParaRPr lang="en-US" sz="1800" b="0" i="0" dirty="0">
              <a:effectLst/>
              <a:latin typeface="Times New Roman" panose="02020603050405020304" pitchFamily="18" charset="0"/>
              <a:ea typeface="Times New Roman" panose="02020603050405020304" pitchFamily="18" charset="0"/>
            </a:endParaRPr>
          </a:p>
          <a:p>
            <a:pPr marL="374650" marR="108585" indent="-285750" algn="just">
              <a:spcBef>
                <a:spcPts val="0"/>
              </a:spcBef>
              <a:spcAft>
                <a:spcPts val="0"/>
              </a:spcAft>
              <a:buFont typeface="Arial" panose="020B0604020202020204" pitchFamily="34" charset="0"/>
              <a:buChar char="•"/>
            </a:pPr>
            <a:r>
              <a:rPr lang="en-US" sz="1800" b="0" i="0" dirty="0">
                <a:effectLst/>
                <a:latin typeface="Times New Roman" panose="02020603050405020304" pitchFamily="18" charset="0"/>
                <a:ea typeface="Times New Roman" panose="02020603050405020304" pitchFamily="18" charset="0"/>
              </a:rPr>
              <a:t>Thus, prison ministry also acknowledges and addresses the devastating effects that incarceration has on the hearts, minds, and</a:t>
            </a:r>
            <a:r>
              <a:rPr lang="en-US" sz="1800" b="0" i="0" spc="-45"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souls</a:t>
            </a:r>
            <a:r>
              <a:rPr lang="en-US" sz="1800" b="0" i="0" spc="-40"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of</a:t>
            </a:r>
            <a:r>
              <a:rPr lang="en-US" sz="1800" b="0" i="0" spc="-45"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incarcerated individuals</a:t>
            </a:r>
            <a:r>
              <a:rPr lang="en-US" sz="1800" b="0" i="0" spc="-45"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imposed</a:t>
            </a:r>
            <a:r>
              <a:rPr lang="en-US" sz="1800" b="0" i="0" spc="-45"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by</a:t>
            </a:r>
            <a:r>
              <a:rPr lang="en-US" sz="1800" b="0" i="0" spc="-45"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a</a:t>
            </a:r>
            <a:r>
              <a:rPr lang="en-US" sz="1800" b="0" i="0" spc="-45"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criminal</a:t>
            </a:r>
            <a:r>
              <a:rPr lang="en-US" sz="1800" b="0" i="0" spc="-40"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justice</a:t>
            </a:r>
            <a:r>
              <a:rPr lang="en-US" sz="1800" b="0" i="0" spc="-50"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system</a:t>
            </a:r>
            <a:r>
              <a:rPr lang="en-US" sz="1800" b="0" i="0" spc="-40"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(CJS)</a:t>
            </a:r>
            <a:r>
              <a:rPr lang="en-US" sz="1800" b="0" i="0" spc="-45"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which</a:t>
            </a:r>
            <a:r>
              <a:rPr lang="en-US" sz="1800" b="0" i="0" spc="-45"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itself</a:t>
            </a:r>
            <a:r>
              <a:rPr lang="en-US" sz="1800" b="0" i="0" spc="-45"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has</a:t>
            </a:r>
            <a:r>
              <a:rPr lang="en-US" sz="1800" b="0" i="0" spc="-40"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oftentimes</a:t>
            </a:r>
            <a:r>
              <a:rPr lang="en-US" sz="1800" b="0" i="0" spc="-40"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been viewed</a:t>
            </a:r>
            <a:r>
              <a:rPr lang="en-US" sz="1800" b="0" i="0" spc="-65"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to</a:t>
            </a:r>
            <a:r>
              <a:rPr lang="en-US" sz="1800" b="0" i="0" spc="-65"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be</a:t>
            </a:r>
            <a:r>
              <a:rPr lang="en-US" sz="1800" b="0" i="0" spc="-70"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unjust</a:t>
            </a:r>
            <a:r>
              <a:rPr lang="en-US" sz="1800" b="0" i="0" spc="-60"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and</a:t>
            </a:r>
            <a:r>
              <a:rPr lang="en-US" sz="1800" b="0" i="0" spc="-55"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oppressive.</a:t>
            </a:r>
            <a:r>
              <a:rPr lang="en-US" sz="1800" b="0" i="0" spc="-65" dirty="0">
                <a:effectLst/>
                <a:latin typeface="Times New Roman" panose="02020603050405020304" pitchFamily="18" charset="0"/>
                <a:ea typeface="Times New Roman" panose="02020603050405020304" pitchFamily="18" charset="0"/>
              </a:rPr>
              <a:t> </a:t>
            </a:r>
          </a:p>
          <a:p>
            <a:pPr marL="88900" marR="108585" algn="just">
              <a:spcBef>
                <a:spcPts val="0"/>
              </a:spcBef>
              <a:spcAft>
                <a:spcPts val="0"/>
              </a:spcAft>
            </a:pPr>
            <a:endParaRPr lang="en-US" sz="1800" b="0" i="0" spc="-65" dirty="0">
              <a:effectLst/>
              <a:latin typeface="Times New Roman" panose="02020603050405020304" pitchFamily="18" charset="0"/>
              <a:ea typeface="Times New Roman" panose="02020603050405020304" pitchFamily="18" charset="0"/>
            </a:endParaRPr>
          </a:p>
          <a:p>
            <a:pPr marL="374650" marR="108585" indent="-285750" algn="just">
              <a:spcBef>
                <a:spcPts val="0"/>
              </a:spcBef>
              <a:spcAft>
                <a:spcPts val="0"/>
              </a:spcAft>
              <a:buFont typeface="Arial" panose="020B0604020202020204" pitchFamily="34" charset="0"/>
              <a:buChar char="•"/>
            </a:pPr>
            <a:r>
              <a:rPr lang="en-US" sz="1800" b="0" i="0" dirty="0">
                <a:effectLst/>
                <a:latin typeface="Times New Roman" panose="02020603050405020304" pitchFamily="18" charset="0"/>
                <a:ea typeface="Times New Roman" panose="02020603050405020304" pitchFamily="18" charset="0"/>
              </a:rPr>
              <a:t>Prison</a:t>
            </a:r>
            <a:r>
              <a:rPr lang="en-US" sz="1800" b="0" i="0" spc="-55"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Ministry</a:t>
            </a:r>
            <a:r>
              <a:rPr lang="en-US" sz="1800" b="0" i="0" spc="-55"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also</a:t>
            </a:r>
            <a:r>
              <a:rPr lang="en-US" sz="1800" b="0" i="0" spc="-65"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makes</a:t>
            </a:r>
            <a:r>
              <a:rPr lang="en-US" sz="1800" b="0" i="0" spc="-45"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one</a:t>
            </a:r>
            <a:r>
              <a:rPr lang="en-US" sz="1800" b="0" i="0" spc="-60"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keenly</a:t>
            </a:r>
            <a:r>
              <a:rPr lang="en-US" sz="1800" b="0" i="0" spc="-55"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aware</a:t>
            </a:r>
            <a:r>
              <a:rPr lang="en-US" sz="1800" b="0" i="0" spc="-50"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of</a:t>
            </a:r>
            <a:r>
              <a:rPr lang="en-US" sz="1800" b="0" i="0" spc="-60"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the</a:t>
            </a:r>
            <a:r>
              <a:rPr lang="en-US" sz="1800" b="0" i="0" spc="-55"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disproportionate impact</a:t>
            </a:r>
            <a:r>
              <a:rPr lang="en-US" sz="1800" b="0" i="0" spc="-15"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that</a:t>
            </a:r>
            <a:r>
              <a:rPr lang="en-US" sz="1800" b="0" i="0" spc="-20" dirty="0">
                <a:effectLst/>
                <a:latin typeface="Times New Roman" panose="02020603050405020304" pitchFamily="18" charset="0"/>
                <a:ea typeface="Times New Roman" panose="02020603050405020304" pitchFamily="18" charset="0"/>
              </a:rPr>
              <a:t> Mass </a:t>
            </a:r>
            <a:r>
              <a:rPr lang="en-US" b="0" i="0" spc="-20" dirty="0">
                <a:latin typeface="Times New Roman" panose="02020603050405020304" pitchFamily="18" charset="0"/>
                <a:ea typeface="Times New Roman" panose="02020603050405020304" pitchFamily="18" charset="0"/>
              </a:rPr>
              <a:t>I</a:t>
            </a:r>
            <a:r>
              <a:rPr lang="en-US" sz="1800" b="0" i="0" dirty="0">
                <a:effectLst/>
                <a:latin typeface="Times New Roman" panose="02020603050405020304" pitchFamily="18" charset="0"/>
                <a:ea typeface="Times New Roman" panose="02020603050405020304" pitchFamily="18" charset="0"/>
              </a:rPr>
              <a:t>ncarceration</a:t>
            </a:r>
            <a:r>
              <a:rPr lang="en-US" sz="1800" b="0" i="0" spc="-20"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has</a:t>
            </a:r>
            <a:r>
              <a:rPr lang="en-US" sz="1800" b="0" i="0" spc="-20"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on</a:t>
            </a:r>
            <a:r>
              <a:rPr lang="en-US" sz="1800" b="0" i="0" spc="-20"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people</a:t>
            </a:r>
            <a:r>
              <a:rPr lang="en-US" sz="1800" b="0" i="0" spc="-20"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of</a:t>
            </a:r>
            <a:r>
              <a:rPr lang="en-US" sz="1800" b="0" i="0" spc="-25"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color</a:t>
            </a:r>
            <a:r>
              <a:rPr lang="en-US" sz="1800" b="0" i="0" spc="-20"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in</a:t>
            </a:r>
            <a:r>
              <a:rPr lang="en-US" sz="1800" b="0" i="0" spc="-30"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particular, and</a:t>
            </a:r>
            <a:r>
              <a:rPr lang="en-US" sz="1800" b="0" i="0" spc="-20"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all</a:t>
            </a:r>
            <a:r>
              <a:rPr lang="en-US" sz="1800" b="0" i="0" spc="-15"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others</a:t>
            </a:r>
            <a:r>
              <a:rPr lang="en-US" sz="1800" b="0" i="0" spc="-20"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in</a:t>
            </a:r>
            <a:r>
              <a:rPr lang="en-US" sz="1800" b="0" i="0" spc="-15"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general.</a:t>
            </a:r>
            <a:r>
              <a:rPr lang="en-US" sz="1800" b="0" i="0" spc="-30"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The</a:t>
            </a:r>
            <a:r>
              <a:rPr lang="en-US" sz="1800" b="0" i="0" spc="-25" dirty="0">
                <a:effectLst/>
                <a:latin typeface="Times New Roman" panose="02020603050405020304" pitchFamily="18" charset="0"/>
                <a:ea typeface="Times New Roman" panose="02020603050405020304" pitchFamily="18" charset="0"/>
              </a:rPr>
              <a:t> </a:t>
            </a:r>
            <a:r>
              <a:rPr lang="en-US" sz="1800" b="0" i="0" spc="-15" dirty="0">
                <a:effectLst/>
                <a:latin typeface="Times New Roman" panose="02020603050405020304" pitchFamily="18" charset="0"/>
                <a:ea typeface="Times New Roman" panose="02020603050405020304" pitchFamily="18" charset="0"/>
              </a:rPr>
              <a:t>United </a:t>
            </a:r>
            <a:r>
              <a:rPr lang="en-US" sz="1800" b="0" i="0" dirty="0">
                <a:effectLst/>
                <a:latin typeface="Times New Roman" panose="02020603050405020304" pitchFamily="18" charset="0"/>
                <a:ea typeface="Times New Roman" panose="02020603050405020304" pitchFamily="18" charset="0"/>
              </a:rPr>
              <a:t>States is the </a:t>
            </a:r>
            <a:r>
              <a:rPr lang="en-US" sz="1800" b="0" i="0" spc="-15" dirty="0">
                <a:effectLst/>
                <a:latin typeface="Times New Roman" panose="02020603050405020304" pitchFamily="18" charset="0"/>
                <a:ea typeface="Times New Roman" panose="02020603050405020304" pitchFamily="18" charset="0"/>
              </a:rPr>
              <a:t>world's </a:t>
            </a:r>
            <a:r>
              <a:rPr lang="en-US" sz="1800" b="0" i="0" dirty="0">
                <a:effectLst/>
                <a:latin typeface="Times New Roman" panose="02020603050405020304" pitchFamily="18" charset="0"/>
                <a:ea typeface="Times New Roman" panose="02020603050405020304" pitchFamily="18" charset="0"/>
              </a:rPr>
              <a:t>leader in incarceration with 2.2 million people </a:t>
            </a:r>
            <a:r>
              <a:rPr lang="en-US" sz="1800" b="0" i="0" spc="-15" dirty="0">
                <a:effectLst/>
                <a:latin typeface="Times New Roman" panose="02020603050405020304" pitchFamily="18" charset="0"/>
                <a:ea typeface="Times New Roman" panose="02020603050405020304" pitchFamily="18" charset="0"/>
              </a:rPr>
              <a:t>currently</a:t>
            </a:r>
            <a:r>
              <a:rPr lang="en-US" sz="1800" b="0" i="0" spc="-250"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in the </a:t>
            </a:r>
            <a:r>
              <a:rPr lang="en-US" sz="1800" b="0" i="0" spc="-25" dirty="0">
                <a:effectLst/>
                <a:latin typeface="Times New Roman" panose="02020603050405020304" pitchFamily="18" charset="0"/>
                <a:ea typeface="Times New Roman" panose="02020603050405020304" pitchFamily="18" charset="0"/>
              </a:rPr>
              <a:t>nation's </a:t>
            </a:r>
            <a:r>
              <a:rPr lang="en-US" sz="1800" b="0" i="0" dirty="0">
                <a:effectLst/>
                <a:latin typeface="Times New Roman" panose="02020603050405020304" pitchFamily="18" charset="0"/>
                <a:ea typeface="Times New Roman" panose="02020603050405020304" pitchFamily="18" charset="0"/>
              </a:rPr>
              <a:t>prisons and jails — a</a:t>
            </a:r>
            <a:r>
              <a:rPr lang="en-US" sz="1800" b="0" i="0" spc="45" dirty="0">
                <a:effectLst/>
                <a:latin typeface="Times New Roman" panose="02020603050405020304" pitchFamily="18" charset="0"/>
                <a:ea typeface="Times New Roman" panose="02020603050405020304" pitchFamily="18" charset="0"/>
              </a:rPr>
              <a:t> </a:t>
            </a:r>
            <a:r>
              <a:rPr lang="en-US" sz="1800" b="0" i="0" dirty="0">
                <a:effectLst/>
                <a:latin typeface="Times New Roman" panose="02020603050405020304" pitchFamily="18" charset="0"/>
                <a:ea typeface="Times New Roman" panose="02020603050405020304" pitchFamily="18" charset="0"/>
              </a:rPr>
              <a:t>500% increase over the last forty years. </a:t>
            </a:r>
          </a:p>
          <a:p>
            <a:endParaRPr lang="en-US" dirty="0"/>
          </a:p>
        </p:txBody>
      </p:sp>
      <p:sp>
        <p:nvSpPr>
          <p:cNvPr id="4" name="Slide Number Placeholder 3">
            <a:extLst>
              <a:ext uri="{FF2B5EF4-FFF2-40B4-BE49-F238E27FC236}">
                <a16:creationId xmlns:a16="http://schemas.microsoft.com/office/drawing/2014/main" id="{7DC5121D-BE1D-4220-9D32-30ADCDF819E7}"/>
              </a:ext>
            </a:extLst>
          </p:cNvPr>
          <p:cNvSpPr>
            <a:spLocks noGrp="1"/>
          </p:cNvSpPr>
          <p:nvPr>
            <p:ph type="sldNum" sz="quarter" idx="7"/>
          </p:nvPr>
        </p:nvSpPr>
        <p:spPr/>
        <p:txBody>
          <a:bodyPr/>
          <a:lstStyle/>
          <a:p>
            <a:pPr marL="38100">
              <a:lnSpc>
                <a:spcPct val="100000"/>
              </a:lnSpc>
            </a:pPr>
            <a:fld id="{81D60167-4931-47E6-BA6A-407CBD079E47}" type="slidenum">
              <a:rPr lang="en-US" spc="-5" smtClean="0"/>
              <a:t>22</a:t>
            </a:fld>
            <a:endParaRPr lang="en-US" spc="-5" dirty="0"/>
          </a:p>
        </p:txBody>
      </p:sp>
    </p:spTree>
    <p:extLst>
      <p:ext uri="{BB962C8B-B14F-4D97-AF65-F5344CB8AC3E}">
        <p14:creationId xmlns:p14="http://schemas.microsoft.com/office/powerpoint/2010/main" val="4026098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11CF1-4621-4AC8-A94C-F93F022AE02A}"/>
              </a:ext>
            </a:extLst>
          </p:cNvPr>
          <p:cNvSpPr>
            <a:spLocks noGrp="1"/>
          </p:cNvSpPr>
          <p:nvPr>
            <p:ph type="title"/>
          </p:nvPr>
        </p:nvSpPr>
        <p:spPr>
          <a:xfrm>
            <a:off x="838200" y="685800"/>
            <a:ext cx="7543800" cy="430887"/>
          </a:xfrm>
        </p:spPr>
        <p:txBody>
          <a:bodyPr/>
          <a:lstStyle/>
          <a:p>
            <a:pPr algn="ctr"/>
            <a:r>
              <a:rPr lang="en-US" sz="2800" dirty="0">
                <a:effectLst/>
                <a:latin typeface="Constantia" panose="02030602050306030303" pitchFamily="18" charset="0"/>
                <a:ea typeface="Times New Roman" panose="02020603050405020304" pitchFamily="18" charset="0"/>
              </a:rPr>
              <a:t>The What and Why of Prison Ministry</a:t>
            </a:r>
            <a:endParaRPr lang="en-US" sz="2800" dirty="0">
              <a:latin typeface="Constantia" panose="02030602050306030303" pitchFamily="18" charset="0"/>
            </a:endParaRPr>
          </a:p>
        </p:txBody>
      </p:sp>
      <p:sp>
        <p:nvSpPr>
          <p:cNvPr id="3" name="Text Placeholder 2">
            <a:extLst>
              <a:ext uri="{FF2B5EF4-FFF2-40B4-BE49-F238E27FC236}">
                <a16:creationId xmlns:a16="http://schemas.microsoft.com/office/drawing/2014/main" id="{CA1EC244-F598-42F2-944D-AFE89C810710}"/>
              </a:ext>
            </a:extLst>
          </p:cNvPr>
          <p:cNvSpPr>
            <a:spLocks noGrp="1"/>
          </p:cNvSpPr>
          <p:nvPr>
            <p:ph type="body" idx="1"/>
          </p:nvPr>
        </p:nvSpPr>
        <p:spPr>
          <a:xfrm>
            <a:off x="762000" y="1116687"/>
            <a:ext cx="7619999" cy="5488603"/>
          </a:xfrm>
        </p:spPr>
        <p:txBody>
          <a:bodyPr/>
          <a:lstStyle/>
          <a:p>
            <a:pPr marR="0" indent="111125" algn="just">
              <a:spcBef>
                <a:spcPts val="0"/>
              </a:spcBef>
              <a:spcAft>
                <a:spcPts val="0"/>
              </a:spcAft>
            </a:pPr>
            <a:endParaRPr lang="en-US" sz="800" b="0" i="0" dirty="0">
              <a:effectLst/>
              <a:latin typeface="Times New Roman" panose="02020603050405020304" pitchFamily="18" charset="0"/>
              <a:ea typeface="Times New Roman" panose="02020603050405020304" pitchFamily="18" charset="0"/>
            </a:endParaRPr>
          </a:p>
          <a:p>
            <a:pPr marR="0" algn="just">
              <a:spcBef>
                <a:spcPts val="0"/>
              </a:spcBef>
              <a:spcAft>
                <a:spcPts val="0"/>
              </a:spcAft>
            </a:pPr>
            <a:r>
              <a:rPr lang="en-US" b="0" i="0" dirty="0">
                <a:effectLst/>
                <a:latin typeface="Broadway" panose="04040905080B02020502" pitchFamily="82" charset="0"/>
                <a:ea typeface="Times New Roman" panose="02020603050405020304" pitchFamily="18" charset="0"/>
              </a:rPr>
              <a:t>Therefore, </a:t>
            </a:r>
          </a:p>
          <a:p>
            <a:pPr marL="285750" marR="0" indent="-285750" algn="just">
              <a:spcBef>
                <a:spcPts val="0"/>
              </a:spcBef>
              <a:spcAft>
                <a:spcPts val="0"/>
              </a:spcAft>
              <a:buFont typeface="Arial" panose="020B0604020202020204" pitchFamily="34" charset="0"/>
              <a:buChar char="•"/>
            </a:pPr>
            <a:r>
              <a:rPr lang="en-US" b="0" i="0" dirty="0">
                <a:latin typeface="Times New Roman" panose="02020603050405020304" pitchFamily="18" charset="0"/>
                <a:ea typeface="Times New Roman" panose="02020603050405020304" pitchFamily="18" charset="0"/>
              </a:rPr>
              <a:t>G</a:t>
            </a:r>
            <a:r>
              <a:rPr lang="en-US" b="0" i="0" dirty="0">
                <a:effectLst/>
                <a:latin typeface="Times New Roman" panose="02020603050405020304" pitchFamily="18" charset="0"/>
                <a:ea typeface="Times New Roman" panose="02020603050405020304" pitchFamily="18" charset="0"/>
              </a:rPr>
              <a:t>et better prepared for and engaged in this most significant and meaningful ministry to help spiritually and morally regenerate, reclaim and restore incarcerated individuals to God, their families, and communities to which they will return upon release from custody.</a:t>
            </a:r>
          </a:p>
          <a:p>
            <a:pPr marR="0" algn="just">
              <a:spcBef>
                <a:spcPts val="0"/>
              </a:spcBef>
              <a:spcAft>
                <a:spcPts val="0"/>
              </a:spcAft>
            </a:pPr>
            <a:endParaRPr lang="en-US" b="0" i="0" dirty="0">
              <a:effectLst/>
              <a:latin typeface="Times New Roman" panose="02020603050405020304" pitchFamily="18" charset="0"/>
              <a:ea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pPr>
            <a:r>
              <a:rPr lang="en-US" sz="1800" b="0" i="0" dirty="0">
                <a:effectLst/>
                <a:latin typeface="Times New Roman" panose="02020603050405020304" pitchFamily="18" charset="0"/>
                <a:ea typeface="Times New Roman" panose="02020603050405020304" pitchFamily="18" charset="0"/>
              </a:rPr>
              <a:t>Count it all joy for the opportunity to serve in prisons despite the absence of television cameras, bright lights, pats on the back, certificates of appreciation, thank “you” for your service, and no financial compensation for their service. </a:t>
            </a:r>
          </a:p>
          <a:p>
            <a:pPr marR="0" algn="just">
              <a:spcBef>
                <a:spcPts val="0"/>
              </a:spcBef>
              <a:spcAft>
                <a:spcPts val="0"/>
              </a:spcAft>
            </a:pPr>
            <a:endParaRPr lang="en-US" sz="1800" b="0" i="0" dirty="0">
              <a:effectLst/>
              <a:latin typeface="Times New Roman" panose="02020603050405020304" pitchFamily="18" charset="0"/>
              <a:ea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pPr>
            <a:r>
              <a:rPr lang="en-US" sz="1800" b="0" i="0" dirty="0">
                <a:effectLst/>
                <a:latin typeface="Times New Roman" panose="02020603050405020304" pitchFamily="18" charset="0"/>
                <a:ea typeface="Times New Roman" panose="02020603050405020304" pitchFamily="18" charset="0"/>
              </a:rPr>
              <a:t>That is the nature of ―ministering in the Shadows, --- i.e., serving with character, competence, commitment, and pride in the absence of accolades and recognition. (See book, titled </a:t>
            </a:r>
            <a:r>
              <a:rPr lang="en-US" sz="1800" i="0" dirty="0">
                <a:effectLst/>
                <a:latin typeface="Times New Roman" panose="02020603050405020304" pitchFamily="18" charset="0"/>
                <a:ea typeface="Times New Roman" panose="02020603050405020304" pitchFamily="18" charset="0"/>
              </a:rPr>
              <a:t>SHADOWS</a:t>
            </a:r>
            <a:r>
              <a:rPr lang="en-US" sz="1800" b="0" i="0" dirty="0">
                <a:effectLst/>
                <a:latin typeface="Times New Roman" panose="02020603050405020304" pitchFamily="18" charset="0"/>
                <a:ea typeface="Times New Roman" panose="02020603050405020304" pitchFamily="18" charset="0"/>
              </a:rPr>
              <a:t> with the same title as above).</a:t>
            </a:r>
          </a:p>
          <a:p>
            <a:pPr marR="0" algn="just">
              <a:spcBef>
                <a:spcPts val="0"/>
              </a:spcBef>
              <a:spcAft>
                <a:spcPts val="0"/>
              </a:spcAft>
            </a:pPr>
            <a:endParaRPr lang="en-US" sz="1800" b="0" i="0" dirty="0">
              <a:effectLst/>
              <a:latin typeface="Times New Roman" panose="02020603050405020304" pitchFamily="18" charset="0"/>
              <a:ea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pPr>
            <a:r>
              <a:rPr lang="en-US" sz="1800" b="0" i="0" dirty="0">
                <a:effectLst/>
                <a:latin typeface="Times New Roman" panose="02020603050405020304" pitchFamily="18" charset="0"/>
                <a:ea typeface="Times New Roman" panose="02020603050405020304" pitchFamily="18" charset="0"/>
              </a:rPr>
              <a:t>You are charged to become one the many courageous and competent volunteers, pastors, ministers, and Christian workers who have embraced Christ’s mandate to minister to inmates in jails and incarcerated individuals in prisons within their communities and around the nation. </a:t>
            </a:r>
          </a:p>
          <a:p>
            <a:pPr marR="0" algn="just">
              <a:spcBef>
                <a:spcPts val="0"/>
              </a:spcBef>
              <a:spcAft>
                <a:spcPts val="0"/>
              </a:spcAft>
            </a:pPr>
            <a:endParaRPr lang="en-US" b="0" i="0" dirty="0">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56845C97-07E6-4C29-BFE3-57E47ED1C57C}"/>
              </a:ext>
            </a:extLst>
          </p:cNvPr>
          <p:cNvSpPr>
            <a:spLocks noGrp="1"/>
          </p:cNvSpPr>
          <p:nvPr>
            <p:ph type="sldNum" sz="quarter" idx="7"/>
          </p:nvPr>
        </p:nvSpPr>
        <p:spPr/>
        <p:txBody>
          <a:bodyPr/>
          <a:lstStyle/>
          <a:p>
            <a:pPr marL="38100">
              <a:lnSpc>
                <a:spcPct val="100000"/>
              </a:lnSpc>
            </a:pPr>
            <a:fld id="{81D60167-4931-47E6-BA6A-407CBD079E47}" type="slidenum">
              <a:rPr lang="en-US" spc="-5" smtClean="0"/>
              <a:t>23</a:t>
            </a:fld>
            <a:endParaRPr lang="en-US" spc="-5" dirty="0"/>
          </a:p>
        </p:txBody>
      </p:sp>
    </p:spTree>
    <p:extLst>
      <p:ext uri="{BB962C8B-B14F-4D97-AF65-F5344CB8AC3E}">
        <p14:creationId xmlns:p14="http://schemas.microsoft.com/office/powerpoint/2010/main" val="110963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7907-51CB-4F13-A03B-A566BE4CCCE5}"/>
              </a:ext>
            </a:extLst>
          </p:cNvPr>
          <p:cNvSpPr>
            <a:spLocks noGrp="1"/>
          </p:cNvSpPr>
          <p:nvPr>
            <p:ph type="title"/>
          </p:nvPr>
        </p:nvSpPr>
        <p:spPr>
          <a:xfrm>
            <a:off x="838200" y="762000"/>
            <a:ext cx="7543800" cy="430887"/>
          </a:xfrm>
        </p:spPr>
        <p:txBody>
          <a:bodyPr/>
          <a:lstStyle/>
          <a:p>
            <a:pPr algn="ctr"/>
            <a:r>
              <a:rPr lang="en-US" sz="2800" dirty="0">
                <a:effectLst/>
                <a:latin typeface="Constantia" panose="02030602050306030303" pitchFamily="18" charset="0"/>
                <a:ea typeface="Times New Roman" panose="02020603050405020304" pitchFamily="18" charset="0"/>
              </a:rPr>
              <a:t>The What and Why of Prison Ministry</a:t>
            </a:r>
            <a:endParaRPr lang="en-US" sz="2800" dirty="0">
              <a:latin typeface="Constantia" panose="02030602050306030303" pitchFamily="18" charset="0"/>
            </a:endParaRPr>
          </a:p>
        </p:txBody>
      </p:sp>
      <p:sp>
        <p:nvSpPr>
          <p:cNvPr id="3" name="Text Placeholder 2">
            <a:extLst>
              <a:ext uri="{FF2B5EF4-FFF2-40B4-BE49-F238E27FC236}">
                <a16:creationId xmlns:a16="http://schemas.microsoft.com/office/drawing/2014/main" id="{2F603374-F905-4771-BCEB-F6EEF55BC348}"/>
              </a:ext>
            </a:extLst>
          </p:cNvPr>
          <p:cNvSpPr>
            <a:spLocks noGrp="1"/>
          </p:cNvSpPr>
          <p:nvPr>
            <p:ph type="body" idx="1"/>
          </p:nvPr>
        </p:nvSpPr>
        <p:spPr>
          <a:xfrm>
            <a:off x="838199" y="1371599"/>
            <a:ext cx="7543800" cy="6052939"/>
          </a:xfrm>
        </p:spPr>
        <p:txBody>
          <a:bodyPr/>
          <a:lstStyle/>
          <a:p>
            <a:pPr algn="just">
              <a:spcBef>
                <a:spcPts val="1000"/>
              </a:spcBef>
              <a:tabLst>
                <a:tab pos="457200" algn="l"/>
                <a:tab pos="5314950" algn="l"/>
              </a:tabLst>
            </a:pPr>
            <a:r>
              <a:rPr lang="en-US" b="0" i="0" dirty="0">
                <a:latin typeface="Broadway" panose="04040905080B02020502" pitchFamily="82" charset="0"/>
                <a:ea typeface="Times New Roman" panose="02020603050405020304" pitchFamily="18" charset="0"/>
              </a:rPr>
              <a:t>W</a:t>
            </a:r>
            <a:r>
              <a:rPr lang="en-US" sz="1800" b="0" i="0" dirty="0">
                <a:effectLst/>
                <a:latin typeface="Broadway" panose="04040905080B02020502" pitchFamily="82" charset="0"/>
                <a:ea typeface="Times New Roman" panose="02020603050405020304" pitchFamily="18" charset="0"/>
              </a:rPr>
              <a:t>hat then?</a:t>
            </a:r>
          </a:p>
          <a:p>
            <a:pPr marL="285750" indent="-285750" algn="just">
              <a:spcBef>
                <a:spcPts val="1000"/>
              </a:spcBef>
              <a:buFont typeface="Arial" panose="020B0604020202020204" pitchFamily="34" charset="0"/>
              <a:buChar char="•"/>
              <a:tabLst>
                <a:tab pos="457200" algn="l"/>
                <a:tab pos="5314950" algn="l"/>
              </a:tabLst>
            </a:pPr>
            <a:r>
              <a:rPr lang="en-US" b="0" i="0" dirty="0">
                <a:latin typeface="Times New Roman" panose="02020603050405020304" pitchFamily="18" charset="0"/>
                <a:ea typeface="Times New Roman" panose="02020603050405020304" pitchFamily="18" charset="0"/>
              </a:rPr>
              <a:t>M</a:t>
            </a:r>
            <a:r>
              <a:rPr lang="en-US" sz="1800" b="0" i="0" dirty="0">
                <a:effectLst/>
                <a:latin typeface="Times New Roman" panose="02020603050405020304" pitchFamily="18" charset="0"/>
                <a:ea typeface="Times New Roman" panose="02020603050405020304" pitchFamily="18" charset="0"/>
              </a:rPr>
              <a:t>any Christian volunteers and pastors who participate in prison ministry events will be converted from ignorance and fear and transformed in terms of their own personal attitudes and prejudices about ministering in jails and prisons. </a:t>
            </a:r>
          </a:p>
          <a:p>
            <a:pPr marL="285750" indent="-285750" algn="just">
              <a:spcBef>
                <a:spcPts val="1000"/>
              </a:spcBef>
              <a:buFont typeface="Arial" panose="020B0604020202020204" pitchFamily="34" charset="0"/>
              <a:buChar char="•"/>
              <a:tabLst>
                <a:tab pos="457200" algn="l"/>
                <a:tab pos="5314950" algn="l"/>
              </a:tabLst>
            </a:pPr>
            <a:r>
              <a:rPr lang="en-US" b="0" i="0" dirty="0">
                <a:latin typeface="Times New Roman" panose="02020603050405020304" pitchFamily="18" charset="0"/>
                <a:ea typeface="Times New Roman" panose="02020603050405020304" pitchFamily="18" charset="0"/>
              </a:rPr>
              <a:t>Many will </a:t>
            </a:r>
            <a:r>
              <a:rPr lang="en-US" sz="1800" b="0" i="0" dirty="0">
                <a:effectLst/>
                <a:latin typeface="Times New Roman" panose="02020603050405020304" pitchFamily="18" charset="0"/>
                <a:ea typeface="Times New Roman" panose="02020603050405020304" pitchFamily="18" charset="0"/>
              </a:rPr>
              <a:t>become avid supporters and promoters for other pastors and teachers to engage in this life-liberating work.  But only the faithful few are willing to serve in the Shadows. This must be an on-going objective. </a:t>
            </a:r>
            <a:r>
              <a:rPr lang="en-US" sz="1800" dirty="0">
                <a:effectLst/>
                <a:latin typeface="Times New Roman" panose="02020603050405020304" pitchFamily="18" charset="0"/>
                <a:ea typeface="Times New Roman" panose="02020603050405020304" pitchFamily="18" charset="0"/>
              </a:rPr>
              <a:t>Otherwise, the beat goes on!</a:t>
            </a:r>
            <a:r>
              <a:rPr lang="en-US" sz="1800" b="0" i="0" dirty="0">
                <a:effectLst/>
                <a:latin typeface="Times New Roman" panose="02020603050405020304" pitchFamily="18" charset="0"/>
                <a:ea typeface="Times New Roman" panose="02020603050405020304" pitchFamily="18" charset="0"/>
              </a:rPr>
              <a:t> </a:t>
            </a:r>
            <a:endParaRPr lang="en-US" b="0" i="0" dirty="0">
              <a:latin typeface="Times New Roman" panose="02020603050405020304" pitchFamily="18" charset="0"/>
              <a:ea typeface="Times New Roman" panose="02020603050405020304" pitchFamily="18" charset="0"/>
            </a:endParaRPr>
          </a:p>
          <a:p>
            <a:pPr marL="285750" indent="-285750" algn="just">
              <a:spcBef>
                <a:spcPts val="1000"/>
              </a:spcBef>
              <a:buFont typeface="Arial" panose="020B0604020202020204" pitchFamily="34" charset="0"/>
              <a:buChar char="•"/>
              <a:tabLst>
                <a:tab pos="457200" algn="l"/>
                <a:tab pos="5314950" algn="l"/>
              </a:tabLst>
            </a:pPr>
            <a:r>
              <a:rPr lang="en-US" sz="1800" b="0" i="0" dirty="0">
                <a:effectLst/>
                <a:latin typeface="Times New Roman" panose="02020603050405020304" pitchFamily="18" charset="0"/>
                <a:ea typeface="Times New Roman" panose="02020603050405020304" pitchFamily="18" charset="0"/>
              </a:rPr>
              <a:t>It is without doubt that ministry in jails and prisons </a:t>
            </a:r>
            <a:r>
              <a:rPr lang="en-US" b="0" i="0" dirty="0">
                <a:latin typeface="Times New Roman" panose="02020603050405020304" pitchFamily="18" charset="0"/>
                <a:ea typeface="Times New Roman" panose="02020603050405020304" pitchFamily="18" charset="0"/>
              </a:rPr>
              <a:t>will make</a:t>
            </a:r>
            <a:r>
              <a:rPr lang="en-US" sz="1800" b="0" i="0" dirty="0">
                <a:effectLst/>
                <a:latin typeface="Times New Roman" panose="02020603050405020304" pitchFamily="18" charset="0"/>
                <a:ea typeface="Times New Roman" panose="02020603050405020304" pitchFamily="18" charset="0"/>
              </a:rPr>
              <a:t> a tremendous impact on </a:t>
            </a:r>
            <a:r>
              <a:rPr lang="en-US" b="0" i="0" dirty="0">
                <a:latin typeface="Times New Roman" panose="02020603050405020304" pitchFamily="18" charset="0"/>
                <a:ea typeface="Times New Roman" panose="02020603050405020304" pitchFamily="18" charset="0"/>
              </a:rPr>
              <a:t>one’s</a:t>
            </a:r>
            <a:r>
              <a:rPr lang="en-US" sz="1800" b="0" i="0" dirty="0">
                <a:effectLst/>
                <a:latin typeface="Times New Roman" panose="02020603050405020304" pitchFamily="18" charset="0"/>
                <a:ea typeface="Times New Roman" panose="02020603050405020304" pitchFamily="18" charset="0"/>
              </a:rPr>
              <a:t> understanding of the Mission of the Church and Christian Ministries to the disappointed, disconnected, disenfranchised, disinherited, and dispossessed. Such a dedicated and sacrificial ministry to incarcerated individuals will </a:t>
            </a:r>
            <a:r>
              <a:rPr lang="en-US" b="0" i="0" dirty="0">
                <a:latin typeface="Times New Roman" panose="02020603050405020304" pitchFamily="18" charset="0"/>
                <a:ea typeface="Times New Roman" panose="02020603050405020304" pitchFamily="18" charset="0"/>
              </a:rPr>
              <a:t>truly teach one </a:t>
            </a:r>
            <a:r>
              <a:rPr lang="en-US" sz="1800" b="0" i="0" dirty="0">
                <a:effectLst/>
                <a:latin typeface="Times New Roman" panose="02020603050405020304" pitchFamily="18" charset="0"/>
                <a:ea typeface="Times New Roman" panose="02020603050405020304" pitchFamily="18" charset="0"/>
              </a:rPr>
              <a:t>the value and meaning of </a:t>
            </a:r>
            <a:r>
              <a:rPr lang="en-US" sz="1800" dirty="0">
                <a:effectLst/>
                <a:latin typeface="Times New Roman" panose="02020603050405020304" pitchFamily="18" charset="0"/>
                <a:ea typeface="Times New Roman" panose="02020603050405020304" pitchFamily="18" charset="0"/>
              </a:rPr>
              <a:t>ministering in the Shadows of greatness.</a:t>
            </a:r>
          </a:p>
          <a:p>
            <a:pPr marL="0" marR="0" algn="just">
              <a:spcBef>
                <a:spcPts val="1000"/>
              </a:spcBef>
              <a:spcAft>
                <a:spcPts val="0"/>
              </a:spcAft>
              <a:tabLst>
                <a:tab pos="457200" algn="l"/>
                <a:tab pos="5314950" algn="l"/>
              </a:tabLst>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356235" algn="l"/>
              </a:tabLst>
            </a:pPr>
            <a:r>
              <a:rPr lang="en-US" sz="1800" b="0" i="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tabLst>
                <a:tab pos="356235" algn="l"/>
              </a:tabLst>
            </a:pPr>
            <a:r>
              <a:rPr lang="en-US" sz="1800" b="0" i="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tabLst>
                <a:tab pos="356235" algn="l"/>
              </a:tabLst>
            </a:pPr>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a:extLst>
              <a:ext uri="{FF2B5EF4-FFF2-40B4-BE49-F238E27FC236}">
                <a16:creationId xmlns:a16="http://schemas.microsoft.com/office/drawing/2014/main" id="{A07F06B9-5CC2-4F41-8ACE-22545A4BB09E}"/>
              </a:ext>
            </a:extLst>
          </p:cNvPr>
          <p:cNvSpPr>
            <a:spLocks noGrp="1"/>
          </p:cNvSpPr>
          <p:nvPr>
            <p:ph type="sldNum" sz="quarter" idx="7"/>
          </p:nvPr>
        </p:nvSpPr>
        <p:spPr/>
        <p:txBody>
          <a:bodyPr/>
          <a:lstStyle/>
          <a:p>
            <a:pPr marL="38100">
              <a:lnSpc>
                <a:spcPct val="100000"/>
              </a:lnSpc>
            </a:pPr>
            <a:fld id="{81D60167-4931-47E6-BA6A-407CBD079E47}" type="slidenum">
              <a:rPr lang="en-US" spc="-5" smtClean="0"/>
              <a:t>24</a:t>
            </a:fld>
            <a:endParaRPr lang="en-US" spc="-5" dirty="0"/>
          </a:p>
        </p:txBody>
      </p:sp>
    </p:spTree>
    <p:extLst>
      <p:ext uri="{BB962C8B-B14F-4D97-AF65-F5344CB8AC3E}">
        <p14:creationId xmlns:p14="http://schemas.microsoft.com/office/powerpoint/2010/main" val="2580218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26708" y="434340"/>
            <a:ext cx="2298065" cy="4343400"/>
          </a:xfrm>
          <a:custGeom>
            <a:avLst/>
            <a:gdLst/>
            <a:ahLst/>
            <a:cxnLst/>
            <a:rect l="l" t="t" r="r" b="b"/>
            <a:pathLst>
              <a:path w="2298065" h="4343400">
                <a:moveTo>
                  <a:pt x="2234945" y="0"/>
                </a:moveTo>
                <a:lnTo>
                  <a:pt x="0" y="0"/>
                </a:lnTo>
                <a:lnTo>
                  <a:pt x="0" y="4343400"/>
                </a:lnTo>
                <a:lnTo>
                  <a:pt x="2298065" y="4343400"/>
                </a:lnTo>
                <a:lnTo>
                  <a:pt x="2298065" y="63881"/>
                </a:lnTo>
                <a:lnTo>
                  <a:pt x="2293112" y="38988"/>
                </a:lnTo>
                <a:lnTo>
                  <a:pt x="2279522" y="18669"/>
                </a:lnTo>
                <a:lnTo>
                  <a:pt x="2259457" y="4952"/>
                </a:lnTo>
                <a:lnTo>
                  <a:pt x="2234945" y="0"/>
                </a:lnTo>
                <a:close/>
              </a:path>
            </a:pathLst>
          </a:custGeom>
          <a:solidFill>
            <a:srgbClr val="1C1C1C"/>
          </a:solidFill>
        </p:spPr>
        <p:txBody>
          <a:bodyPr wrap="square" lIns="0" tIns="0" rIns="0" bIns="0" rtlCol="0"/>
          <a:lstStyle/>
          <a:p>
            <a:endParaRPr/>
          </a:p>
        </p:txBody>
      </p:sp>
      <p:sp>
        <p:nvSpPr>
          <p:cNvPr id="3" name="object 3"/>
          <p:cNvSpPr txBox="1">
            <a:spLocks noGrp="1"/>
          </p:cNvSpPr>
          <p:nvPr>
            <p:ph type="title"/>
          </p:nvPr>
        </p:nvSpPr>
        <p:spPr>
          <a:xfrm>
            <a:off x="581355" y="1256741"/>
            <a:ext cx="5139690" cy="574675"/>
          </a:xfrm>
          <a:prstGeom prst="rect">
            <a:avLst/>
          </a:prstGeom>
        </p:spPr>
        <p:txBody>
          <a:bodyPr vert="horz" wrap="square" lIns="0" tIns="12700" rIns="0" bIns="0" rtlCol="0">
            <a:spAutoFit/>
          </a:bodyPr>
          <a:lstStyle/>
          <a:p>
            <a:pPr marL="12700">
              <a:lnSpc>
                <a:spcPct val="100000"/>
              </a:lnSpc>
              <a:spcBef>
                <a:spcPts val="100"/>
              </a:spcBef>
            </a:pPr>
            <a:r>
              <a:rPr b="0" spc="-5" dirty="0">
                <a:latin typeface="Broadway"/>
                <a:cs typeface="Broadway"/>
              </a:rPr>
              <a:t>MISSION</a:t>
            </a:r>
            <a:r>
              <a:rPr b="0" spc="-65" dirty="0">
                <a:latin typeface="Times New Roman"/>
                <a:cs typeface="Times New Roman"/>
              </a:rPr>
              <a:t> </a:t>
            </a:r>
            <a:r>
              <a:rPr b="0" spc="-5" dirty="0">
                <a:latin typeface="Broadway"/>
                <a:cs typeface="Broadway"/>
              </a:rPr>
              <a:t>STATEMENT</a:t>
            </a:r>
          </a:p>
        </p:txBody>
      </p:sp>
      <p:sp>
        <p:nvSpPr>
          <p:cNvPr id="4" name="object 4"/>
          <p:cNvSpPr txBox="1"/>
          <p:nvPr/>
        </p:nvSpPr>
        <p:spPr>
          <a:xfrm>
            <a:off x="581355" y="3154502"/>
            <a:ext cx="7203440" cy="331470"/>
          </a:xfrm>
          <a:prstGeom prst="rect">
            <a:avLst/>
          </a:prstGeom>
        </p:spPr>
        <p:txBody>
          <a:bodyPr vert="horz" wrap="square" lIns="0" tIns="13335" rIns="0" bIns="0" rtlCol="0">
            <a:spAutoFit/>
          </a:bodyPr>
          <a:lstStyle/>
          <a:p>
            <a:pPr marL="12700">
              <a:lnSpc>
                <a:spcPct val="100000"/>
              </a:lnSpc>
              <a:spcBef>
                <a:spcPts val="105"/>
              </a:spcBef>
              <a:tabLst>
                <a:tab pos="1301750" algn="l"/>
                <a:tab pos="1809114" algn="l"/>
                <a:tab pos="2484755" algn="l"/>
                <a:tab pos="4244975" algn="l"/>
                <a:tab pos="4711065" algn="l"/>
                <a:tab pos="5231130" algn="l"/>
                <a:tab pos="6567805" algn="l"/>
              </a:tabLst>
            </a:pPr>
            <a:r>
              <a:rPr sz="2000" spc="-10" dirty="0">
                <a:latin typeface="Constantia"/>
                <a:cs typeface="Constantia"/>
              </a:rPr>
              <a:t>p</a:t>
            </a:r>
            <a:r>
              <a:rPr sz="2000" spc="-5" dirty="0">
                <a:latin typeface="Constantia"/>
                <a:cs typeface="Constantia"/>
              </a:rPr>
              <a:t>ur</a:t>
            </a:r>
            <a:r>
              <a:rPr sz="2000" spc="-15" dirty="0">
                <a:latin typeface="Constantia"/>
                <a:cs typeface="Constantia"/>
              </a:rPr>
              <a:t>p</a:t>
            </a:r>
            <a:r>
              <a:rPr sz="2000" dirty="0">
                <a:latin typeface="Constantia"/>
                <a:cs typeface="Constantia"/>
              </a:rPr>
              <a:t>ose	</a:t>
            </a:r>
            <a:r>
              <a:rPr sz="2000" spc="-30" dirty="0">
                <a:latin typeface="Constantia"/>
                <a:cs typeface="Constantia"/>
              </a:rPr>
              <a:t>o</a:t>
            </a:r>
            <a:r>
              <a:rPr sz="2000" dirty="0">
                <a:latin typeface="Constantia"/>
                <a:cs typeface="Constantia"/>
              </a:rPr>
              <a:t>f	</a:t>
            </a:r>
            <a:r>
              <a:rPr sz="2000" spc="-15" dirty="0">
                <a:latin typeface="Constantia"/>
                <a:cs typeface="Constantia"/>
              </a:rPr>
              <a:t>t</a:t>
            </a:r>
            <a:r>
              <a:rPr sz="2000" dirty="0">
                <a:latin typeface="Constantia"/>
                <a:cs typeface="Constantia"/>
              </a:rPr>
              <a:t>he	</a:t>
            </a:r>
            <a:r>
              <a:rPr sz="2000" spc="-25" dirty="0">
                <a:latin typeface="Constantia"/>
                <a:cs typeface="Constantia"/>
              </a:rPr>
              <a:t>C</a:t>
            </a:r>
            <a:r>
              <a:rPr sz="2000" dirty="0">
                <a:latin typeface="Constantia"/>
                <a:cs typeface="Constantia"/>
              </a:rPr>
              <a:t>o</a:t>
            </a:r>
            <a:r>
              <a:rPr sz="2000" spc="-10" dirty="0">
                <a:latin typeface="Constantia"/>
                <a:cs typeface="Constantia"/>
              </a:rPr>
              <a:t>r</a:t>
            </a:r>
            <a:r>
              <a:rPr sz="2000" spc="-35" dirty="0">
                <a:latin typeface="Constantia"/>
                <a:cs typeface="Constantia"/>
              </a:rPr>
              <a:t>p</a:t>
            </a:r>
            <a:r>
              <a:rPr sz="2000" spc="-5" dirty="0">
                <a:latin typeface="Constantia"/>
                <a:cs typeface="Constantia"/>
              </a:rPr>
              <a:t>o</a:t>
            </a:r>
            <a:r>
              <a:rPr sz="2000" spc="-90" dirty="0">
                <a:latin typeface="Constantia"/>
                <a:cs typeface="Constantia"/>
              </a:rPr>
              <a:t>r</a:t>
            </a:r>
            <a:r>
              <a:rPr sz="2000" spc="-5" dirty="0">
                <a:latin typeface="Constantia"/>
                <a:cs typeface="Constantia"/>
              </a:rPr>
              <a:t>at</a:t>
            </a:r>
            <a:r>
              <a:rPr sz="2000" spc="-20" dirty="0">
                <a:latin typeface="Constantia"/>
                <a:cs typeface="Constantia"/>
              </a:rPr>
              <a:t>i</a:t>
            </a:r>
            <a:r>
              <a:rPr sz="2000" spc="-5" dirty="0">
                <a:latin typeface="Constantia"/>
                <a:cs typeface="Constantia"/>
              </a:rPr>
              <a:t>o</a:t>
            </a:r>
            <a:r>
              <a:rPr sz="2000" dirty="0">
                <a:latin typeface="Constantia"/>
                <a:cs typeface="Constantia"/>
              </a:rPr>
              <a:t>n	</a:t>
            </a:r>
            <a:r>
              <a:rPr sz="2000" spc="-20" dirty="0">
                <a:latin typeface="Constantia"/>
                <a:cs typeface="Constantia"/>
              </a:rPr>
              <a:t>i</a:t>
            </a:r>
            <a:r>
              <a:rPr sz="2000" dirty="0">
                <a:latin typeface="Constantia"/>
                <a:cs typeface="Constantia"/>
              </a:rPr>
              <a:t>s	</a:t>
            </a:r>
            <a:r>
              <a:rPr sz="2000" spc="-25" dirty="0">
                <a:latin typeface="Constantia"/>
                <a:cs typeface="Constantia"/>
              </a:rPr>
              <a:t>t</a:t>
            </a:r>
            <a:r>
              <a:rPr sz="2000" dirty="0">
                <a:latin typeface="Constantia"/>
                <a:cs typeface="Constantia"/>
              </a:rPr>
              <a:t>o	</a:t>
            </a:r>
            <a:r>
              <a:rPr sz="2000" spc="-10" dirty="0">
                <a:latin typeface="Constantia"/>
                <a:cs typeface="Constantia"/>
              </a:rPr>
              <a:t>p</a:t>
            </a:r>
            <a:r>
              <a:rPr sz="2000" spc="-30" dirty="0">
                <a:latin typeface="Constantia"/>
                <a:cs typeface="Constantia"/>
              </a:rPr>
              <a:t>r</a:t>
            </a:r>
            <a:r>
              <a:rPr sz="2000" spc="-20" dirty="0">
                <a:latin typeface="Constantia"/>
                <a:cs typeface="Constantia"/>
              </a:rPr>
              <a:t>o</a:t>
            </a:r>
            <a:r>
              <a:rPr sz="2000" spc="-5" dirty="0">
                <a:latin typeface="Constantia"/>
                <a:cs typeface="Constantia"/>
              </a:rPr>
              <a:t>m</a:t>
            </a:r>
            <a:r>
              <a:rPr sz="2000" dirty="0">
                <a:solidFill>
                  <a:srgbClr val="FFFFFF"/>
                </a:solidFill>
                <a:latin typeface="Constantia"/>
                <a:cs typeface="Constantia"/>
              </a:rPr>
              <a:t>o</a:t>
            </a:r>
            <a:r>
              <a:rPr sz="2000" spc="-30" dirty="0">
                <a:solidFill>
                  <a:srgbClr val="FFFFFF"/>
                </a:solidFill>
                <a:latin typeface="Constantia"/>
                <a:cs typeface="Constantia"/>
              </a:rPr>
              <a:t>t</a:t>
            </a:r>
            <a:r>
              <a:rPr sz="2000" dirty="0">
                <a:solidFill>
                  <a:srgbClr val="FFFFFF"/>
                </a:solidFill>
                <a:latin typeface="Constantia"/>
                <a:cs typeface="Constantia"/>
              </a:rPr>
              <a:t>e	so</a:t>
            </a:r>
            <a:r>
              <a:rPr sz="2000" spc="-5" dirty="0">
                <a:solidFill>
                  <a:srgbClr val="FFFFFF"/>
                </a:solidFill>
                <a:latin typeface="Constantia"/>
                <a:cs typeface="Constantia"/>
              </a:rPr>
              <a:t>c</a:t>
            </a:r>
            <a:r>
              <a:rPr sz="2000" spc="-20" dirty="0">
                <a:solidFill>
                  <a:srgbClr val="FFFFFF"/>
                </a:solidFill>
                <a:latin typeface="Constantia"/>
                <a:cs typeface="Constantia"/>
              </a:rPr>
              <a:t>i</a:t>
            </a:r>
            <a:r>
              <a:rPr sz="2000" spc="-5" dirty="0">
                <a:solidFill>
                  <a:srgbClr val="FFFFFF"/>
                </a:solidFill>
                <a:latin typeface="Constantia"/>
                <a:cs typeface="Constantia"/>
              </a:rPr>
              <a:t>al</a:t>
            </a:r>
            <a:endParaRPr sz="2000">
              <a:latin typeface="Constantia"/>
              <a:cs typeface="Constantia"/>
            </a:endParaRPr>
          </a:p>
        </p:txBody>
      </p:sp>
      <p:sp>
        <p:nvSpPr>
          <p:cNvPr id="5" name="object 5"/>
          <p:cNvSpPr txBox="1"/>
          <p:nvPr/>
        </p:nvSpPr>
        <p:spPr>
          <a:xfrm>
            <a:off x="581355" y="3368421"/>
            <a:ext cx="1289685" cy="330835"/>
          </a:xfrm>
          <a:prstGeom prst="rect">
            <a:avLst/>
          </a:prstGeom>
        </p:spPr>
        <p:txBody>
          <a:bodyPr vert="horz" wrap="square" lIns="0" tIns="13335" rIns="0" bIns="0" rtlCol="0">
            <a:spAutoFit/>
          </a:bodyPr>
          <a:lstStyle/>
          <a:p>
            <a:pPr marL="12700">
              <a:lnSpc>
                <a:spcPct val="100000"/>
              </a:lnSpc>
              <a:spcBef>
                <a:spcPts val="105"/>
              </a:spcBef>
            </a:pPr>
            <a:r>
              <a:rPr sz="2000" spc="-40" dirty="0">
                <a:latin typeface="Constantia"/>
                <a:cs typeface="Constantia"/>
              </a:rPr>
              <a:t>c</a:t>
            </a:r>
            <a:r>
              <a:rPr sz="2000" spc="-5" dirty="0">
                <a:latin typeface="Constantia"/>
                <a:cs typeface="Constantia"/>
              </a:rPr>
              <a:t>o</a:t>
            </a:r>
            <a:r>
              <a:rPr sz="2000" spc="-10" dirty="0">
                <a:latin typeface="Constantia"/>
                <a:cs typeface="Constantia"/>
              </a:rPr>
              <a:t>m</a:t>
            </a:r>
            <a:r>
              <a:rPr sz="2000" spc="-5" dirty="0">
                <a:latin typeface="Constantia"/>
                <a:cs typeface="Constantia"/>
              </a:rPr>
              <a:t>mu</a:t>
            </a:r>
            <a:r>
              <a:rPr sz="2000" dirty="0">
                <a:latin typeface="Constantia"/>
                <a:cs typeface="Constantia"/>
              </a:rPr>
              <a:t>n</a:t>
            </a:r>
            <a:r>
              <a:rPr sz="2000" spc="-20" dirty="0">
                <a:latin typeface="Constantia"/>
                <a:cs typeface="Constantia"/>
              </a:rPr>
              <a:t>i</a:t>
            </a:r>
            <a:r>
              <a:rPr sz="2000" spc="-15" dirty="0">
                <a:latin typeface="Constantia"/>
                <a:cs typeface="Constantia"/>
              </a:rPr>
              <a:t>t</a:t>
            </a:r>
            <a:r>
              <a:rPr sz="2000" dirty="0">
                <a:latin typeface="Constantia"/>
                <a:cs typeface="Constantia"/>
              </a:rPr>
              <a:t>y</a:t>
            </a:r>
            <a:endParaRPr sz="2000">
              <a:latin typeface="Constantia"/>
              <a:cs typeface="Constantia"/>
            </a:endParaRPr>
          </a:p>
        </p:txBody>
      </p:sp>
      <p:sp>
        <p:nvSpPr>
          <p:cNvPr id="6" name="object 6"/>
          <p:cNvSpPr txBox="1"/>
          <p:nvPr/>
        </p:nvSpPr>
        <p:spPr>
          <a:xfrm>
            <a:off x="2427223" y="3368421"/>
            <a:ext cx="1159510" cy="330835"/>
          </a:xfrm>
          <a:prstGeom prst="rect">
            <a:avLst/>
          </a:prstGeom>
        </p:spPr>
        <p:txBody>
          <a:bodyPr vert="horz" wrap="square" lIns="0" tIns="13335" rIns="0" bIns="0" rtlCol="0">
            <a:spAutoFit/>
          </a:bodyPr>
          <a:lstStyle/>
          <a:p>
            <a:pPr marL="12700">
              <a:lnSpc>
                <a:spcPct val="100000"/>
              </a:lnSpc>
              <a:spcBef>
                <a:spcPts val="105"/>
              </a:spcBef>
            </a:pPr>
            <a:r>
              <a:rPr sz="2000" spc="-10" dirty="0">
                <a:latin typeface="Constantia"/>
                <a:cs typeface="Constantia"/>
              </a:rPr>
              <a:t>wholeness</a:t>
            </a:r>
            <a:endParaRPr sz="2000">
              <a:latin typeface="Constantia"/>
              <a:cs typeface="Constantia"/>
            </a:endParaRPr>
          </a:p>
        </p:txBody>
      </p:sp>
      <p:sp>
        <p:nvSpPr>
          <p:cNvPr id="7" name="object 7"/>
          <p:cNvSpPr txBox="1"/>
          <p:nvPr/>
        </p:nvSpPr>
        <p:spPr>
          <a:xfrm>
            <a:off x="4173982" y="3368421"/>
            <a:ext cx="287020" cy="330835"/>
          </a:xfrm>
          <a:prstGeom prst="rect">
            <a:avLst/>
          </a:prstGeom>
        </p:spPr>
        <p:txBody>
          <a:bodyPr vert="horz" wrap="square" lIns="0" tIns="13335" rIns="0" bIns="0" rtlCol="0">
            <a:spAutoFit/>
          </a:bodyPr>
          <a:lstStyle/>
          <a:p>
            <a:pPr marL="12700">
              <a:lnSpc>
                <a:spcPct val="100000"/>
              </a:lnSpc>
              <a:spcBef>
                <a:spcPts val="105"/>
              </a:spcBef>
            </a:pPr>
            <a:r>
              <a:rPr sz="2000" spc="-25" dirty="0">
                <a:latin typeface="Constantia"/>
                <a:cs typeface="Constantia"/>
              </a:rPr>
              <a:t>b</a:t>
            </a:r>
            <a:r>
              <a:rPr sz="2000" dirty="0">
                <a:latin typeface="Constantia"/>
                <a:cs typeface="Constantia"/>
              </a:rPr>
              <a:t>y</a:t>
            </a:r>
            <a:endParaRPr sz="2000">
              <a:latin typeface="Constantia"/>
              <a:cs typeface="Constantia"/>
            </a:endParaRPr>
          </a:p>
        </p:txBody>
      </p:sp>
      <p:sp>
        <p:nvSpPr>
          <p:cNvPr id="8" name="object 8"/>
          <p:cNvSpPr txBox="1"/>
          <p:nvPr/>
        </p:nvSpPr>
        <p:spPr>
          <a:xfrm>
            <a:off x="4907026" y="3368421"/>
            <a:ext cx="847725"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Constantia"/>
                <a:cs typeface="Constantia"/>
              </a:rPr>
              <a:t>ac</a:t>
            </a:r>
            <a:r>
              <a:rPr sz="2000" spc="-5" dirty="0">
                <a:latin typeface="Constantia"/>
                <a:cs typeface="Constantia"/>
              </a:rPr>
              <a:t>t</a:t>
            </a:r>
            <a:r>
              <a:rPr sz="2000" spc="-40" dirty="0">
                <a:latin typeface="Constantia"/>
                <a:cs typeface="Constantia"/>
              </a:rPr>
              <a:t>i</a:t>
            </a:r>
            <a:r>
              <a:rPr sz="2000" spc="-60" dirty="0">
                <a:latin typeface="Constantia"/>
                <a:cs typeface="Constantia"/>
              </a:rPr>
              <a:t>v</a:t>
            </a:r>
            <a:r>
              <a:rPr sz="2000" spc="-15" dirty="0">
                <a:latin typeface="Constantia"/>
                <a:cs typeface="Constantia"/>
              </a:rPr>
              <a:t>e</a:t>
            </a:r>
            <a:r>
              <a:rPr sz="2000" spc="-35" dirty="0">
                <a:latin typeface="Constantia"/>
                <a:cs typeface="Constantia"/>
              </a:rPr>
              <a:t>l</a:t>
            </a:r>
            <a:r>
              <a:rPr sz="2000" dirty="0">
                <a:latin typeface="Constantia"/>
                <a:cs typeface="Constantia"/>
              </a:rPr>
              <a:t>y</a:t>
            </a:r>
            <a:endParaRPr sz="2000">
              <a:latin typeface="Constantia"/>
              <a:cs typeface="Constantia"/>
            </a:endParaRPr>
          </a:p>
        </p:txBody>
      </p:sp>
      <p:sp>
        <p:nvSpPr>
          <p:cNvPr id="9" name="object 9"/>
          <p:cNvSpPr txBox="1"/>
          <p:nvPr/>
        </p:nvSpPr>
        <p:spPr>
          <a:xfrm>
            <a:off x="6307963" y="3368421"/>
            <a:ext cx="1221740" cy="330835"/>
          </a:xfrm>
          <a:prstGeom prst="rect">
            <a:avLst/>
          </a:prstGeom>
        </p:spPr>
        <p:txBody>
          <a:bodyPr vert="horz" wrap="square" lIns="0" tIns="13335" rIns="0" bIns="0" rtlCol="0">
            <a:spAutoFit/>
          </a:bodyPr>
          <a:lstStyle/>
          <a:p>
            <a:pPr marL="12700">
              <a:lnSpc>
                <a:spcPct val="100000"/>
              </a:lnSpc>
              <a:spcBef>
                <a:spcPts val="105"/>
              </a:spcBef>
            </a:pPr>
            <a:r>
              <a:rPr sz="2000" spc="-15" dirty="0">
                <a:latin typeface="Constantia"/>
                <a:cs typeface="Constantia"/>
              </a:rPr>
              <a:t>d</a:t>
            </a:r>
            <a:r>
              <a:rPr sz="2000" spc="-15" dirty="0">
                <a:solidFill>
                  <a:srgbClr val="FFFFFF"/>
                </a:solidFill>
                <a:latin typeface="Constantia"/>
                <a:cs typeface="Constantia"/>
              </a:rPr>
              <a:t>eveloping</a:t>
            </a:r>
            <a:endParaRPr sz="2000">
              <a:latin typeface="Constantia"/>
              <a:cs typeface="Constantia"/>
            </a:endParaRPr>
          </a:p>
        </p:txBody>
      </p:sp>
      <p:sp>
        <p:nvSpPr>
          <p:cNvPr id="10" name="object 10"/>
          <p:cNvSpPr txBox="1"/>
          <p:nvPr/>
        </p:nvSpPr>
        <p:spPr>
          <a:xfrm>
            <a:off x="581355" y="2514345"/>
            <a:ext cx="7999095" cy="1184910"/>
          </a:xfrm>
          <a:prstGeom prst="rect">
            <a:avLst/>
          </a:prstGeom>
        </p:spPr>
        <p:txBody>
          <a:bodyPr vert="horz" wrap="square" lIns="0" tIns="13335" rIns="0" bIns="0" rtlCol="0">
            <a:spAutoFit/>
          </a:bodyPr>
          <a:lstStyle/>
          <a:p>
            <a:pPr marL="12700">
              <a:lnSpc>
                <a:spcPts val="2039"/>
              </a:lnSpc>
              <a:spcBef>
                <a:spcPts val="105"/>
              </a:spcBef>
            </a:pPr>
            <a:r>
              <a:rPr sz="2000" b="1" i="1" spc="-10" dirty="0">
                <a:latin typeface="Constantia"/>
                <a:cs typeface="Constantia"/>
              </a:rPr>
              <a:t>Reclamation </a:t>
            </a:r>
            <a:r>
              <a:rPr sz="2000" b="1" i="1" dirty="0">
                <a:latin typeface="Constantia"/>
                <a:cs typeface="Constantia"/>
              </a:rPr>
              <a:t>and </a:t>
            </a:r>
            <a:r>
              <a:rPr sz="2000" b="1" i="1" spc="-15" dirty="0">
                <a:latin typeface="Constantia"/>
                <a:cs typeface="Constantia"/>
              </a:rPr>
              <a:t>Restoration </a:t>
            </a:r>
            <a:r>
              <a:rPr sz="2000" b="1" i="1" spc="-5" dirty="0">
                <a:latin typeface="Constantia"/>
                <a:cs typeface="Constantia"/>
              </a:rPr>
              <a:t>Ministries, </a:t>
            </a:r>
            <a:r>
              <a:rPr sz="2000" b="1" i="1" spc="-15" dirty="0">
                <a:latin typeface="Constantia"/>
                <a:cs typeface="Constantia"/>
              </a:rPr>
              <a:t>Inc. </a:t>
            </a:r>
            <a:r>
              <a:rPr sz="2000" spc="-5" dirty="0">
                <a:latin typeface="Constantia"/>
                <a:cs typeface="Constantia"/>
              </a:rPr>
              <a:t>(R</a:t>
            </a:r>
            <a:r>
              <a:rPr sz="2000" spc="-5" dirty="0">
                <a:solidFill>
                  <a:srgbClr val="FFFFFF"/>
                </a:solidFill>
                <a:latin typeface="Constantia"/>
                <a:cs typeface="Constantia"/>
              </a:rPr>
              <a:t>RM) is</a:t>
            </a:r>
            <a:r>
              <a:rPr sz="2000" spc="-215" dirty="0">
                <a:solidFill>
                  <a:srgbClr val="FFFFFF"/>
                </a:solidFill>
                <a:latin typeface="Constantia"/>
                <a:cs typeface="Constantia"/>
              </a:rPr>
              <a:t> </a:t>
            </a:r>
            <a:r>
              <a:rPr sz="2000" dirty="0">
                <a:solidFill>
                  <a:srgbClr val="FFFFFF"/>
                </a:solidFill>
                <a:latin typeface="Constantia"/>
                <a:cs typeface="Constantia"/>
              </a:rPr>
              <a:t>a</a:t>
            </a:r>
            <a:endParaRPr sz="2000" dirty="0">
              <a:latin typeface="Constantia"/>
              <a:cs typeface="Constantia"/>
            </a:endParaRPr>
          </a:p>
          <a:p>
            <a:pPr marL="12700" marR="5080" algn="r">
              <a:lnSpc>
                <a:spcPct val="70100"/>
              </a:lnSpc>
              <a:spcBef>
                <a:spcPts val="355"/>
              </a:spcBef>
              <a:tabLst>
                <a:tab pos="635635" algn="l"/>
                <a:tab pos="1138555" algn="l"/>
                <a:tab pos="1670685" algn="l"/>
                <a:tab pos="3101975" algn="l"/>
                <a:tab pos="3984625" algn="l"/>
                <a:tab pos="5038725" algn="l"/>
                <a:tab pos="5691505" algn="l"/>
                <a:tab pos="6319520" algn="l"/>
                <a:tab pos="7546340" algn="l"/>
                <a:tab pos="7700645" algn="l"/>
              </a:tabLst>
            </a:pPr>
            <a:r>
              <a:rPr sz="2000" spc="-10" dirty="0">
                <a:latin typeface="Constantia"/>
                <a:cs typeface="Constantia"/>
              </a:rPr>
              <a:t>5</a:t>
            </a:r>
            <a:r>
              <a:rPr sz="2000" dirty="0">
                <a:latin typeface="Constantia"/>
                <a:cs typeface="Constantia"/>
              </a:rPr>
              <a:t>01	</a:t>
            </a:r>
            <a:r>
              <a:rPr sz="2000" spc="5" dirty="0">
                <a:latin typeface="Constantia"/>
                <a:cs typeface="Constantia"/>
              </a:rPr>
              <a:t>(</a:t>
            </a:r>
            <a:r>
              <a:rPr sz="2000" spc="-5" dirty="0">
                <a:latin typeface="Constantia"/>
                <a:cs typeface="Constantia"/>
              </a:rPr>
              <a:t>c</a:t>
            </a:r>
            <a:r>
              <a:rPr sz="2000" dirty="0">
                <a:latin typeface="Constantia"/>
                <a:cs typeface="Constantia"/>
              </a:rPr>
              <a:t>)	</a:t>
            </a:r>
            <a:r>
              <a:rPr sz="2000" spc="5" dirty="0">
                <a:latin typeface="Constantia"/>
                <a:cs typeface="Constantia"/>
              </a:rPr>
              <a:t>(</a:t>
            </a:r>
            <a:r>
              <a:rPr sz="2000" spc="-5" dirty="0">
                <a:latin typeface="Constantia"/>
                <a:cs typeface="Constantia"/>
              </a:rPr>
              <a:t>3</a:t>
            </a:r>
            <a:r>
              <a:rPr sz="2000" dirty="0">
                <a:latin typeface="Constantia"/>
                <a:cs typeface="Constantia"/>
              </a:rPr>
              <a:t>)	</a:t>
            </a:r>
            <a:r>
              <a:rPr sz="2000" spc="-25" dirty="0">
                <a:latin typeface="Constantia"/>
                <a:cs typeface="Constantia"/>
              </a:rPr>
              <a:t>N</a:t>
            </a:r>
            <a:r>
              <a:rPr sz="2000" spc="-5" dirty="0">
                <a:latin typeface="Constantia"/>
                <a:cs typeface="Constantia"/>
              </a:rPr>
              <a:t>on</a:t>
            </a:r>
            <a:r>
              <a:rPr sz="2000" spc="-15" dirty="0">
                <a:latin typeface="Constantia"/>
                <a:cs typeface="Constantia"/>
              </a:rPr>
              <a:t>-</a:t>
            </a:r>
            <a:r>
              <a:rPr sz="2000" spc="-5" dirty="0">
                <a:latin typeface="Constantia"/>
                <a:cs typeface="Constantia"/>
              </a:rPr>
              <a:t>P</a:t>
            </a:r>
            <a:r>
              <a:rPr sz="2000" spc="-25" dirty="0">
                <a:latin typeface="Constantia"/>
                <a:cs typeface="Constantia"/>
              </a:rPr>
              <a:t>r</a:t>
            </a:r>
            <a:r>
              <a:rPr sz="2000" spc="-30" dirty="0">
                <a:latin typeface="Constantia"/>
                <a:cs typeface="Constantia"/>
              </a:rPr>
              <a:t>o</a:t>
            </a:r>
            <a:r>
              <a:rPr sz="2000" spc="50" dirty="0">
                <a:latin typeface="Constantia"/>
                <a:cs typeface="Constantia"/>
              </a:rPr>
              <a:t>f</a:t>
            </a:r>
            <a:r>
              <a:rPr sz="2000" spc="-20" dirty="0">
                <a:latin typeface="Constantia"/>
                <a:cs typeface="Constantia"/>
              </a:rPr>
              <a:t>i</a:t>
            </a:r>
            <a:r>
              <a:rPr sz="2000" dirty="0">
                <a:latin typeface="Constantia"/>
                <a:cs typeface="Constantia"/>
              </a:rPr>
              <a:t>t	</a:t>
            </a:r>
            <a:r>
              <a:rPr sz="2000" spc="-5" dirty="0">
                <a:latin typeface="Constantia"/>
                <a:cs typeface="Constantia"/>
              </a:rPr>
              <a:t>P</a:t>
            </a:r>
            <a:r>
              <a:rPr sz="2000" dirty="0">
                <a:latin typeface="Constantia"/>
                <a:cs typeface="Constantia"/>
              </a:rPr>
              <a:t>u</a:t>
            </a:r>
            <a:r>
              <a:rPr sz="2000" spc="-5" dirty="0">
                <a:latin typeface="Constantia"/>
                <a:cs typeface="Constantia"/>
              </a:rPr>
              <a:t>b</a:t>
            </a:r>
            <a:r>
              <a:rPr sz="2000" spc="-15" dirty="0">
                <a:latin typeface="Constantia"/>
                <a:cs typeface="Constantia"/>
              </a:rPr>
              <a:t>l</a:t>
            </a:r>
            <a:r>
              <a:rPr sz="2000" spc="-20" dirty="0">
                <a:latin typeface="Constantia"/>
                <a:cs typeface="Constantia"/>
              </a:rPr>
              <a:t>i</a:t>
            </a:r>
            <a:r>
              <a:rPr sz="2000" dirty="0">
                <a:latin typeface="Constantia"/>
                <a:cs typeface="Constantia"/>
              </a:rPr>
              <a:t>c	</a:t>
            </a:r>
            <a:r>
              <a:rPr sz="2000" spc="-10" dirty="0">
                <a:latin typeface="Constantia"/>
                <a:cs typeface="Constantia"/>
              </a:rPr>
              <a:t>C</a:t>
            </a:r>
            <a:r>
              <a:rPr sz="2000" dirty="0">
                <a:latin typeface="Constantia"/>
                <a:cs typeface="Constantia"/>
              </a:rPr>
              <a:t>h</a:t>
            </a:r>
            <a:r>
              <a:rPr sz="2000" spc="-15" dirty="0">
                <a:latin typeface="Constantia"/>
                <a:cs typeface="Constantia"/>
              </a:rPr>
              <a:t>a</a:t>
            </a:r>
            <a:r>
              <a:rPr sz="2000" spc="-5" dirty="0">
                <a:latin typeface="Constantia"/>
                <a:cs typeface="Constantia"/>
              </a:rPr>
              <a:t>r</a:t>
            </a:r>
            <a:r>
              <a:rPr sz="2000" spc="-20" dirty="0">
                <a:latin typeface="Constantia"/>
                <a:cs typeface="Constantia"/>
              </a:rPr>
              <a:t>i</a:t>
            </a:r>
            <a:r>
              <a:rPr sz="2000" spc="-15" dirty="0">
                <a:latin typeface="Constantia"/>
                <a:cs typeface="Constantia"/>
              </a:rPr>
              <a:t>t</a:t>
            </a:r>
            <a:r>
              <a:rPr sz="2000" dirty="0">
                <a:latin typeface="Constantia"/>
                <a:cs typeface="Constantia"/>
              </a:rPr>
              <a:t>y	t</a:t>
            </a:r>
            <a:r>
              <a:rPr sz="2000" spc="5" dirty="0">
                <a:latin typeface="Constantia"/>
                <a:cs typeface="Constantia"/>
              </a:rPr>
              <a:t>h</a:t>
            </a:r>
            <a:r>
              <a:rPr sz="2000" spc="-15" dirty="0">
                <a:latin typeface="Constantia"/>
                <a:cs typeface="Constantia"/>
              </a:rPr>
              <a:t>a</a:t>
            </a:r>
            <a:r>
              <a:rPr sz="2000" dirty="0">
                <a:latin typeface="Constantia"/>
                <a:cs typeface="Constantia"/>
              </a:rPr>
              <a:t>t	</a:t>
            </a:r>
            <a:r>
              <a:rPr sz="2000" spc="-65" dirty="0">
                <a:latin typeface="Constantia"/>
                <a:cs typeface="Constantia"/>
              </a:rPr>
              <a:t>w</a:t>
            </a:r>
            <a:r>
              <a:rPr sz="2000" spc="-5" dirty="0">
                <a:solidFill>
                  <a:srgbClr val="FFFFFF"/>
                </a:solidFill>
                <a:latin typeface="Constantia"/>
                <a:cs typeface="Constantia"/>
              </a:rPr>
              <a:t>a</a:t>
            </a:r>
            <a:r>
              <a:rPr sz="2000" dirty="0">
                <a:solidFill>
                  <a:srgbClr val="FFFFFF"/>
                </a:solidFill>
                <a:latin typeface="Constantia"/>
                <a:cs typeface="Constantia"/>
              </a:rPr>
              <a:t>s	</a:t>
            </a:r>
            <a:r>
              <a:rPr sz="2000" spc="-5" dirty="0">
                <a:solidFill>
                  <a:srgbClr val="FFFFFF"/>
                </a:solidFill>
                <a:latin typeface="Constantia"/>
                <a:cs typeface="Constantia"/>
              </a:rPr>
              <a:t>o</a:t>
            </a:r>
            <a:r>
              <a:rPr sz="2000" spc="-40" dirty="0">
                <a:solidFill>
                  <a:srgbClr val="FFFFFF"/>
                </a:solidFill>
                <a:latin typeface="Constantia"/>
                <a:cs typeface="Constantia"/>
              </a:rPr>
              <a:t>r</a:t>
            </a:r>
            <a:r>
              <a:rPr sz="2000" dirty="0">
                <a:solidFill>
                  <a:srgbClr val="FFFFFF"/>
                </a:solidFill>
                <a:latin typeface="Constantia"/>
                <a:cs typeface="Constantia"/>
              </a:rPr>
              <a:t>g</a:t>
            </a:r>
            <a:r>
              <a:rPr sz="2000" spc="-30" dirty="0">
                <a:solidFill>
                  <a:srgbClr val="FFFFFF"/>
                </a:solidFill>
                <a:latin typeface="Constantia"/>
                <a:cs typeface="Constantia"/>
              </a:rPr>
              <a:t>a</a:t>
            </a:r>
            <a:r>
              <a:rPr sz="2000" spc="-5" dirty="0">
                <a:solidFill>
                  <a:srgbClr val="FFFFFF"/>
                </a:solidFill>
                <a:latin typeface="Constantia"/>
                <a:cs typeface="Constantia"/>
              </a:rPr>
              <a:t>ni</a:t>
            </a:r>
            <a:r>
              <a:rPr sz="2000" spc="-30" dirty="0">
                <a:solidFill>
                  <a:srgbClr val="FFFFFF"/>
                </a:solidFill>
                <a:latin typeface="Constantia"/>
                <a:cs typeface="Constantia"/>
              </a:rPr>
              <a:t>z</a:t>
            </a:r>
            <a:r>
              <a:rPr sz="2000" spc="-25" dirty="0">
                <a:solidFill>
                  <a:srgbClr val="FFFFFF"/>
                </a:solidFill>
                <a:latin typeface="Constantia"/>
                <a:cs typeface="Constantia"/>
              </a:rPr>
              <a:t>e</a:t>
            </a:r>
            <a:r>
              <a:rPr sz="2000" dirty="0">
                <a:solidFill>
                  <a:srgbClr val="FFFFFF"/>
                </a:solidFill>
                <a:latin typeface="Constantia"/>
                <a:cs typeface="Constantia"/>
              </a:rPr>
              <a:t>d		</a:t>
            </a:r>
            <a:r>
              <a:rPr sz="2000" spc="-5" dirty="0">
                <a:solidFill>
                  <a:srgbClr val="FFFFFF"/>
                </a:solidFill>
                <a:latin typeface="Constantia"/>
                <a:cs typeface="Constantia"/>
              </a:rPr>
              <a:t>on  </a:t>
            </a:r>
            <a:r>
              <a:rPr sz="2000" spc="-30" dirty="0">
                <a:latin typeface="Constantia"/>
                <a:cs typeface="Constantia"/>
              </a:rPr>
              <a:t>J</a:t>
            </a:r>
            <a:r>
              <a:rPr sz="2000" spc="-20" dirty="0">
                <a:latin typeface="Constantia"/>
                <a:cs typeface="Constantia"/>
              </a:rPr>
              <a:t>an</a:t>
            </a:r>
            <a:r>
              <a:rPr sz="2000" spc="-5" dirty="0">
                <a:latin typeface="Constantia"/>
                <a:cs typeface="Constantia"/>
              </a:rPr>
              <a:t>ua</a:t>
            </a:r>
            <a:r>
              <a:rPr sz="2000" spc="10" dirty="0">
                <a:latin typeface="Constantia"/>
                <a:cs typeface="Constantia"/>
              </a:rPr>
              <a:t>r</a:t>
            </a:r>
            <a:r>
              <a:rPr sz="2000" dirty="0">
                <a:latin typeface="Constantia"/>
                <a:cs typeface="Constantia"/>
              </a:rPr>
              <a:t>y</a:t>
            </a:r>
            <a:r>
              <a:rPr sz="2000" spc="245" dirty="0">
                <a:latin typeface="Constantia"/>
                <a:cs typeface="Constantia"/>
              </a:rPr>
              <a:t> </a:t>
            </a:r>
            <a:r>
              <a:rPr sz="2000" spc="-30" dirty="0">
                <a:latin typeface="Constantia"/>
                <a:cs typeface="Constantia"/>
              </a:rPr>
              <a:t>1</a:t>
            </a:r>
            <a:r>
              <a:rPr sz="2000" spc="-10" dirty="0">
                <a:latin typeface="Constantia"/>
                <a:cs typeface="Constantia"/>
              </a:rPr>
              <a:t>5</a:t>
            </a:r>
            <a:r>
              <a:rPr sz="2000" dirty="0">
                <a:latin typeface="Constantia"/>
                <a:cs typeface="Constantia"/>
              </a:rPr>
              <a:t>, </a:t>
            </a:r>
            <a:r>
              <a:rPr sz="2000" spc="-210" dirty="0">
                <a:latin typeface="Constantia"/>
                <a:cs typeface="Constantia"/>
              </a:rPr>
              <a:t> </a:t>
            </a:r>
            <a:r>
              <a:rPr sz="2000" spc="-20" dirty="0">
                <a:latin typeface="Constantia"/>
                <a:cs typeface="Constantia"/>
              </a:rPr>
              <a:t>1</a:t>
            </a:r>
            <a:r>
              <a:rPr sz="2000" spc="-5" dirty="0">
                <a:latin typeface="Constantia"/>
                <a:cs typeface="Constantia"/>
              </a:rPr>
              <a:t>9</a:t>
            </a:r>
            <a:r>
              <a:rPr sz="2000" spc="-10" dirty="0">
                <a:latin typeface="Constantia"/>
                <a:cs typeface="Constantia"/>
              </a:rPr>
              <a:t>9</a:t>
            </a:r>
            <a:r>
              <a:rPr sz="2000" dirty="0">
                <a:latin typeface="Constantia"/>
                <a:cs typeface="Constantia"/>
              </a:rPr>
              <a:t>6</a:t>
            </a:r>
            <a:r>
              <a:rPr sz="2000" spc="245" dirty="0">
                <a:latin typeface="Constantia"/>
                <a:cs typeface="Constantia"/>
              </a:rPr>
              <a:t> </a:t>
            </a:r>
            <a:r>
              <a:rPr sz="2000" spc="-5" dirty="0">
                <a:latin typeface="Constantia"/>
                <a:cs typeface="Constantia"/>
              </a:rPr>
              <a:t>an</a:t>
            </a:r>
            <a:r>
              <a:rPr sz="2000" dirty="0">
                <a:latin typeface="Constantia"/>
                <a:cs typeface="Constantia"/>
              </a:rPr>
              <a:t>d </a:t>
            </a:r>
            <a:r>
              <a:rPr sz="2000" spc="-225" dirty="0">
                <a:latin typeface="Constantia"/>
                <a:cs typeface="Constantia"/>
              </a:rPr>
              <a:t> </a:t>
            </a:r>
            <a:r>
              <a:rPr sz="2000" dirty="0">
                <a:latin typeface="Constantia"/>
                <a:cs typeface="Constantia"/>
              </a:rPr>
              <a:t>I</a:t>
            </a:r>
            <a:r>
              <a:rPr sz="2000" spc="-20" dirty="0">
                <a:latin typeface="Constantia"/>
                <a:cs typeface="Constantia"/>
              </a:rPr>
              <a:t>n</a:t>
            </a:r>
            <a:r>
              <a:rPr sz="2000" spc="-40" dirty="0">
                <a:latin typeface="Constantia"/>
                <a:cs typeface="Constantia"/>
              </a:rPr>
              <a:t>c</a:t>
            </a:r>
            <a:r>
              <a:rPr sz="2000" spc="-20" dirty="0">
                <a:latin typeface="Constantia"/>
                <a:cs typeface="Constantia"/>
              </a:rPr>
              <a:t>o</a:t>
            </a:r>
            <a:r>
              <a:rPr sz="2000" spc="-5" dirty="0">
                <a:latin typeface="Constantia"/>
                <a:cs typeface="Constantia"/>
              </a:rPr>
              <a:t>r</a:t>
            </a:r>
            <a:r>
              <a:rPr sz="2000" spc="-20" dirty="0">
                <a:latin typeface="Constantia"/>
                <a:cs typeface="Constantia"/>
              </a:rPr>
              <a:t>p</a:t>
            </a:r>
            <a:r>
              <a:rPr sz="2000" spc="-5" dirty="0">
                <a:latin typeface="Constantia"/>
                <a:cs typeface="Constantia"/>
              </a:rPr>
              <a:t>o</a:t>
            </a:r>
            <a:r>
              <a:rPr sz="2000" spc="-85" dirty="0">
                <a:latin typeface="Constantia"/>
                <a:cs typeface="Constantia"/>
              </a:rPr>
              <a:t>r</a:t>
            </a:r>
            <a:r>
              <a:rPr sz="2000" spc="-5" dirty="0">
                <a:latin typeface="Constantia"/>
                <a:cs typeface="Constantia"/>
              </a:rPr>
              <a:t>a</a:t>
            </a:r>
            <a:r>
              <a:rPr sz="2000" spc="-25" dirty="0">
                <a:latin typeface="Constantia"/>
                <a:cs typeface="Constantia"/>
              </a:rPr>
              <a:t>t</a:t>
            </a:r>
            <a:r>
              <a:rPr sz="2000" spc="-30" dirty="0">
                <a:latin typeface="Constantia"/>
                <a:cs typeface="Constantia"/>
              </a:rPr>
              <a:t>e</a:t>
            </a:r>
            <a:r>
              <a:rPr sz="2000" dirty="0">
                <a:latin typeface="Constantia"/>
                <a:cs typeface="Constantia"/>
              </a:rPr>
              <a:t>d</a:t>
            </a:r>
            <a:r>
              <a:rPr sz="2000" spc="229" dirty="0">
                <a:latin typeface="Constantia"/>
                <a:cs typeface="Constantia"/>
              </a:rPr>
              <a:t> </a:t>
            </a:r>
            <a:r>
              <a:rPr sz="2000" spc="-20" dirty="0">
                <a:latin typeface="Constantia"/>
                <a:cs typeface="Constantia"/>
              </a:rPr>
              <a:t>o</a:t>
            </a:r>
            <a:r>
              <a:rPr sz="2000" dirty="0">
                <a:latin typeface="Constantia"/>
                <a:cs typeface="Constantia"/>
              </a:rPr>
              <a:t>n</a:t>
            </a:r>
            <a:r>
              <a:rPr sz="2000" spc="250" dirty="0">
                <a:latin typeface="Constantia"/>
                <a:cs typeface="Constantia"/>
              </a:rPr>
              <a:t> </a:t>
            </a:r>
            <a:r>
              <a:rPr sz="2000" spc="-15" dirty="0">
                <a:latin typeface="Constantia"/>
                <a:cs typeface="Constantia"/>
              </a:rPr>
              <a:t>M</a:t>
            </a:r>
            <a:r>
              <a:rPr sz="2000" spc="-5" dirty="0">
                <a:latin typeface="Constantia"/>
                <a:cs typeface="Constantia"/>
              </a:rPr>
              <a:t>a</a:t>
            </a:r>
            <a:r>
              <a:rPr sz="2000" spc="-40" dirty="0">
                <a:latin typeface="Constantia"/>
                <a:cs typeface="Constantia"/>
              </a:rPr>
              <a:t>r</a:t>
            </a:r>
            <a:r>
              <a:rPr sz="2000" spc="-15" dirty="0">
                <a:latin typeface="Constantia"/>
                <a:cs typeface="Constantia"/>
              </a:rPr>
              <a:t>c</a:t>
            </a:r>
            <a:r>
              <a:rPr sz="2000" dirty="0">
                <a:latin typeface="Constantia"/>
                <a:cs typeface="Constantia"/>
              </a:rPr>
              <a:t>h </a:t>
            </a:r>
            <a:r>
              <a:rPr sz="2000" spc="-235" dirty="0">
                <a:latin typeface="Constantia"/>
                <a:cs typeface="Constantia"/>
              </a:rPr>
              <a:t> </a:t>
            </a:r>
            <a:r>
              <a:rPr sz="2000" spc="-5" dirty="0">
                <a:latin typeface="Constantia"/>
                <a:cs typeface="Constantia"/>
              </a:rPr>
              <a:t>5</a:t>
            </a:r>
            <a:r>
              <a:rPr sz="2000" dirty="0">
                <a:latin typeface="Constantia"/>
                <a:cs typeface="Constantia"/>
              </a:rPr>
              <a:t>, </a:t>
            </a:r>
            <a:r>
              <a:rPr sz="2000" spc="-200" dirty="0">
                <a:latin typeface="Constantia"/>
                <a:cs typeface="Constantia"/>
              </a:rPr>
              <a:t> </a:t>
            </a:r>
            <a:r>
              <a:rPr sz="2000" spc="-20" dirty="0">
                <a:latin typeface="Constantia"/>
                <a:cs typeface="Constantia"/>
              </a:rPr>
              <a:t>1</a:t>
            </a:r>
            <a:r>
              <a:rPr sz="2000" spc="-5" dirty="0">
                <a:latin typeface="Constantia"/>
                <a:cs typeface="Constantia"/>
              </a:rPr>
              <a:t>9</a:t>
            </a:r>
            <a:r>
              <a:rPr sz="2000" spc="-10" dirty="0">
                <a:latin typeface="Constantia"/>
                <a:cs typeface="Constantia"/>
              </a:rPr>
              <a:t>96</a:t>
            </a:r>
            <a:r>
              <a:rPr sz="2000" dirty="0">
                <a:solidFill>
                  <a:srgbClr val="FFFFFF"/>
                </a:solidFill>
                <a:latin typeface="Constantia"/>
                <a:cs typeface="Constantia"/>
              </a:rPr>
              <a:t>.		</a:t>
            </a:r>
            <a:r>
              <a:rPr sz="2000" spc="-5" dirty="0">
                <a:solidFill>
                  <a:srgbClr val="FFFFFF"/>
                </a:solidFill>
                <a:latin typeface="Constantia"/>
                <a:cs typeface="Constantia"/>
              </a:rPr>
              <a:t>The  </a:t>
            </a:r>
            <a:r>
              <a:rPr sz="2000" spc="-30" dirty="0">
                <a:solidFill>
                  <a:srgbClr val="FFFFFF"/>
                </a:solidFill>
                <a:latin typeface="Constantia"/>
                <a:cs typeface="Constantia"/>
              </a:rPr>
              <a:t>a</a:t>
            </a:r>
            <a:r>
              <a:rPr sz="2000" spc="-5" dirty="0">
                <a:solidFill>
                  <a:srgbClr val="FFFFFF"/>
                </a:solidFill>
                <a:latin typeface="Constantia"/>
                <a:cs typeface="Constantia"/>
              </a:rPr>
              <a:t>nd</a:t>
            </a:r>
            <a:endParaRPr sz="2000" dirty="0">
              <a:latin typeface="Constantia"/>
              <a:cs typeface="Constantia"/>
            </a:endParaRPr>
          </a:p>
          <a:p>
            <a:pPr marR="34290" algn="r">
              <a:lnSpc>
                <a:spcPts val="1680"/>
              </a:lnSpc>
            </a:pPr>
            <a:r>
              <a:rPr sz="2000" spc="-30" dirty="0">
                <a:solidFill>
                  <a:srgbClr val="FFFFFF"/>
                </a:solidFill>
                <a:latin typeface="Constantia"/>
                <a:cs typeface="Constantia"/>
              </a:rPr>
              <a:t>a</a:t>
            </a:r>
            <a:r>
              <a:rPr sz="2000" spc="-5" dirty="0">
                <a:solidFill>
                  <a:srgbClr val="FFFFFF"/>
                </a:solidFill>
                <a:latin typeface="Constantia"/>
                <a:cs typeface="Constantia"/>
              </a:rPr>
              <a:t>nd</a:t>
            </a:r>
            <a:endParaRPr sz="2000" dirty="0">
              <a:latin typeface="Constantia"/>
              <a:cs typeface="Constantia"/>
            </a:endParaRPr>
          </a:p>
        </p:txBody>
      </p:sp>
      <p:sp>
        <p:nvSpPr>
          <p:cNvPr id="11" name="object 11"/>
          <p:cNvSpPr txBox="1"/>
          <p:nvPr/>
        </p:nvSpPr>
        <p:spPr>
          <a:xfrm>
            <a:off x="581355" y="3581146"/>
            <a:ext cx="1579880" cy="330835"/>
          </a:xfrm>
          <a:prstGeom prst="rect">
            <a:avLst/>
          </a:prstGeom>
        </p:spPr>
        <p:txBody>
          <a:bodyPr vert="horz" wrap="square" lIns="0" tIns="13335" rIns="0" bIns="0" rtlCol="0">
            <a:spAutoFit/>
          </a:bodyPr>
          <a:lstStyle/>
          <a:p>
            <a:pPr marL="12700">
              <a:lnSpc>
                <a:spcPct val="100000"/>
              </a:lnSpc>
              <a:spcBef>
                <a:spcPts val="105"/>
              </a:spcBef>
            </a:pPr>
            <a:r>
              <a:rPr sz="2000" spc="-5" dirty="0">
                <a:latin typeface="Constantia"/>
                <a:cs typeface="Constantia"/>
              </a:rPr>
              <a:t>implementing</a:t>
            </a:r>
            <a:endParaRPr sz="2000">
              <a:latin typeface="Constantia"/>
              <a:cs typeface="Constantia"/>
            </a:endParaRPr>
          </a:p>
        </p:txBody>
      </p:sp>
      <p:sp>
        <p:nvSpPr>
          <p:cNvPr id="12" name="object 12"/>
          <p:cNvSpPr txBox="1"/>
          <p:nvPr/>
        </p:nvSpPr>
        <p:spPr>
          <a:xfrm>
            <a:off x="2604007" y="3581146"/>
            <a:ext cx="1755139" cy="330835"/>
          </a:xfrm>
          <a:prstGeom prst="rect">
            <a:avLst/>
          </a:prstGeom>
        </p:spPr>
        <p:txBody>
          <a:bodyPr vert="horz" wrap="square" lIns="0" tIns="13335" rIns="0" bIns="0" rtlCol="0">
            <a:spAutoFit/>
          </a:bodyPr>
          <a:lstStyle/>
          <a:p>
            <a:pPr marL="12700">
              <a:lnSpc>
                <a:spcPct val="100000"/>
              </a:lnSpc>
              <a:spcBef>
                <a:spcPts val="105"/>
              </a:spcBef>
              <a:tabLst>
                <a:tab pos="1330960" algn="l"/>
              </a:tabLst>
            </a:pPr>
            <a:r>
              <a:rPr sz="2000" spc="-25" dirty="0">
                <a:latin typeface="Constantia"/>
                <a:cs typeface="Constantia"/>
              </a:rPr>
              <a:t>r</a:t>
            </a:r>
            <a:r>
              <a:rPr sz="2000" spc="-15" dirty="0">
                <a:latin typeface="Constantia"/>
                <a:cs typeface="Constantia"/>
              </a:rPr>
              <a:t>ele</a:t>
            </a:r>
            <a:r>
              <a:rPr sz="2000" spc="-60" dirty="0">
                <a:latin typeface="Constantia"/>
                <a:cs typeface="Constantia"/>
              </a:rPr>
              <a:t>v</a:t>
            </a:r>
            <a:r>
              <a:rPr sz="2000" spc="-5" dirty="0">
                <a:latin typeface="Constantia"/>
                <a:cs typeface="Constantia"/>
              </a:rPr>
              <a:t>a</a:t>
            </a:r>
            <a:r>
              <a:rPr sz="2000" spc="-15" dirty="0">
                <a:latin typeface="Constantia"/>
                <a:cs typeface="Constantia"/>
              </a:rPr>
              <a:t>n</a:t>
            </a:r>
            <a:r>
              <a:rPr sz="2000" dirty="0">
                <a:latin typeface="Constantia"/>
                <a:cs typeface="Constantia"/>
              </a:rPr>
              <a:t>t	</a:t>
            </a:r>
            <a:r>
              <a:rPr sz="2000" spc="-30" dirty="0">
                <a:latin typeface="Constantia"/>
                <a:cs typeface="Constantia"/>
              </a:rPr>
              <a:t>a</a:t>
            </a:r>
            <a:r>
              <a:rPr sz="2000" spc="-5" dirty="0">
                <a:latin typeface="Constantia"/>
                <a:cs typeface="Constantia"/>
              </a:rPr>
              <a:t>nd</a:t>
            </a:r>
            <a:endParaRPr sz="2000">
              <a:latin typeface="Constantia"/>
              <a:cs typeface="Constantia"/>
            </a:endParaRPr>
          </a:p>
        </p:txBody>
      </p:sp>
      <p:sp>
        <p:nvSpPr>
          <p:cNvPr id="13" name="object 13"/>
          <p:cNvSpPr txBox="1"/>
          <p:nvPr/>
        </p:nvSpPr>
        <p:spPr>
          <a:xfrm>
            <a:off x="4670805" y="3581146"/>
            <a:ext cx="1467485" cy="330835"/>
          </a:xfrm>
          <a:prstGeom prst="rect">
            <a:avLst/>
          </a:prstGeom>
        </p:spPr>
        <p:txBody>
          <a:bodyPr vert="horz" wrap="square" lIns="0" tIns="13335" rIns="0" bIns="0" rtlCol="0">
            <a:spAutoFit/>
          </a:bodyPr>
          <a:lstStyle/>
          <a:p>
            <a:pPr marL="12700">
              <a:lnSpc>
                <a:spcPct val="100000"/>
              </a:lnSpc>
              <a:spcBef>
                <a:spcPts val="105"/>
              </a:spcBef>
            </a:pPr>
            <a:r>
              <a:rPr sz="2000" spc="-10" dirty="0">
                <a:latin typeface="Constantia"/>
                <a:cs typeface="Constantia"/>
              </a:rPr>
              <a:t>life-changing</a:t>
            </a:r>
            <a:endParaRPr sz="2000">
              <a:latin typeface="Constantia"/>
              <a:cs typeface="Constantia"/>
            </a:endParaRPr>
          </a:p>
        </p:txBody>
      </p:sp>
      <p:sp>
        <p:nvSpPr>
          <p:cNvPr id="14" name="object 14"/>
          <p:cNvSpPr txBox="1"/>
          <p:nvPr/>
        </p:nvSpPr>
        <p:spPr>
          <a:xfrm>
            <a:off x="6594475" y="3581146"/>
            <a:ext cx="1956435" cy="330835"/>
          </a:xfrm>
          <a:prstGeom prst="rect">
            <a:avLst/>
          </a:prstGeom>
        </p:spPr>
        <p:txBody>
          <a:bodyPr vert="horz" wrap="square" lIns="0" tIns="13335" rIns="0" bIns="0" rtlCol="0">
            <a:spAutoFit/>
          </a:bodyPr>
          <a:lstStyle/>
          <a:p>
            <a:pPr marL="12700">
              <a:lnSpc>
                <a:spcPct val="100000"/>
              </a:lnSpc>
              <a:spcBef>
                <a:spcPts val="105"/>
              </a:spcBef>
              <a:tabLst>
                <a:tab pos="1529080" algn="l"/>
              </a:tabLst>
            </a:pPr>
            <a:r>
              <a:rPr sz="2000" dirty="0">
                <a:solidFill>
                  <a:srgbClr val="FFFFFF"/>
                </a:solidFill>
                <a:latin typeface="Constantia"/>
                <a:cs typeface="Constantia"/>
              </a:rPr>
              <a:t>m</a:t>
            </a:r>
            <a:r>
              <a:rPr sz="2000" spc="-20" dirty="0">
                <a:solidFill>
                  <a:srgbClr val="FFFFFF"/>
                </a:solidFill>
                <a:latin typeface="Constantia"/>
                <a:cs typeface="Constantia"/>
              </a:rPr>
              <a:t>i</a:t>
            </a:r>
            <a:r>
              <a:rPr sz="2000" spc="-5" dirty="0">
                <a:solidFill>
                  <a:srgbClr val="FFFFFF"/>
                </a:solidFill>
                <a:latin typeface="Constantia"/>
                <a:cs typeface="Constantia"/>
              </a:rPr>
              <a:t>nist</a:t>
            </a:r>
            <a:r>
              <a:rPr sz="2000" spc="-15" dirty="0">
                <a:solidFill>
                  <a:srgbClr val="FFFFFF"/>
                </a:solidFill>
                <a:latin typeface="Constantia"/>
                <a:cs typeface="Constantia"/>
              </a:rPr>
              <a:t>r</a:t>
            </a:r>
            <a:r>
              <a:rPr sz="2000" spc="-20" dirty="0">
                <a:solidFill>
                  <a:srgbClr val="FFFFFF"/>
                </a:solidFill>
                <a:latin typeface="Constantia"/>
                <a:cs typeface="Constantia"/>
              </a:rPr>
              <a:t>i</a:t>
            </a:r>
            <a:r>
              <a:rPr sz="2000" spc="-10" dirty="0">
                <a:solidFill>
                  <a:srgbClr val="FFFFFF"/>
                </a:solidFill>
                <a:latin typeface="Constantia"/>
                <a:cs typeface="Constantia"/>
              </a:rPr>
              <a:t>e</a:t>
            </a:r>
            <a:r>
              <a:rPr sz="2000" dirty="0">
                <a:solidFill>
                  <a:srgbClr val="FFFFFF"/>
                </a:solidFill>
                <a:latin typeface="Constantia"/>
                <a:cs typeface="Constantia"/>
              </a:rPr>
              <a:t>s	</a:t>
            </a:r>
            <a:r>
              <a:rPr sz="2000" spc="-5" dirty="0">
                <a:solidFill>
                  <a:srgbClr val="FFFFFF"/>
                </a:solidFill>
                <a:latin typeface="Constantia"/>
                <a:cs typeface="Constantia"/>
              </a:rPr>
              <a:t>and</a:t>
            </a:r>
            <a:endParaRPr sz="2000">
              <a:latin typeface="Constantia"/>
              <a:cs typeface="Constantia"/>
            </a:endParaRPr>
          </a:p>
        </p:txBody>
      </p:sp>
      <p:sp>
        <p:nvSpPr>
          <p:cNvPr id="15" name="object 15"/>
          <p:cNvSpPr txBox="1"/>
          <p:nvPr/>
        </p:nvSpPr>
        <p:spPr>
          <a:xfrm>
            <a:off x="581355" y="3794505"/>
            <a:ext cx="1058545" cy="330835"/>
          </a:xfrm>
          <a:prstGeom prst="rect">
            <a:avLst/>
          </a:prstGeom>
        </p:spPr>
        <p:txBody>
          <a:bodyPr vert="horz" wrap="square" lIns="0" tIns="12700" rIns="0" bIns="0" rtlCol="0">
            <a:spAutoFit/>
          </a:bodyPr>
          <a:lstStyle/>
          <a:p>
            <a:pPr marL="12700">
              <a:lnSpc>
                <a:spcPct val="100000"/>
              </a:lnSpc>
              <a:spcBef>
                <a:spcPts val="100"/>
              </a:spcBef>
            </a:pPr>
            <a:r>
              <a:rPr sz="2000" spc="-20" dirty="0">
                <a:latin typeface="Constantia"/>
                <a:cs typeface="Constantia"/>
              </a:rPr>
              <a:t>programs</a:t>
            </a:r>
            <a:endParaRPr sz="2000">
              <a:latin typeface="Constantia"/>
              <a:cs typeface="Constantia"/>
            </a:endParaRPr>
          </a:p>
        </p:txBody>
      </p:sp>
      <p:sp>
        <p:nvSpPr>
          <p:cNvPr id="16" name="object 16"/>
          <p:cNvSpPr txBox="1"/>
          <p:nvPr/>
        </p:nvSpPr>
        <p:spPr>
          <a:xfrm>
            <a:off x="1946910" y="3794505"/>
            <a:ext cx="4121785" cy="330835"/>
          </a:xfrm>
          <a:prstGeom prst="rect">
            <a:avLst/>
          </a:prstGeom>
        </p:spPr>
        <p:txBody>
          <a:bodyPr vert="horz" wrap="square" lIns="0" tIns="12700" rIns="0" bIns="0" rtlCol="0">
            <a:spAutoFit/>
          </a:bodyPr>
          <a:lstStyle/>
          <a:p>
            <a:pPr marL="12700">
              <a:lnSpc>
                <a:spcPct val="100000"/>
              </a:lnSpc>
              <a:spcBef>
                <a:spcPts val="100"/>
              </a:spcBef>
              <a:tabLst>
                <a:tab pos="676910" algn="l"/>
                <a:tab pos="1243965" algn="l"/>
                <a:tab pos="2373630" algn="l"/>
                <a:tab pos="3371850" algn="l"/>
              </a:tabLst>
            </a:pPr>
            <a:r>
              <a:rPr sz="2000" spc="-15" dirty="0">
                <a:latin typeface="Constantia"/>
                <a:cs typeface="Constantia"/>
              </a:rPr>
              <a:t>t</a:t>
            </a:r>
            <a:r>
              <a:rPr sz="2000" dirty="0">
                <a:latin typeface="Constantia"/>
                <a:cs typeface="Constantia"/>
              </a:rPr>
              <a:t>hat	</a:t>
            </a:r>
            <a:r>
              <a:rPr sz="2000" spc="-5" dirty="0">
                <a:latin typeface="Constantia"/>
                <a:cs typeface="Constantia"/>
              </a:rPr>
              <a:t>wi</a:t>
            </a:r>
            <a:r>
              <a:rPr sz="2000" dirty="0">
                <a:latin typeface="Constantia"/>
                <a:cs typeface="Constantia"/>
              </a:rPr>
              <a:t>ll	</a:t>
            </a:r>
            <a:r>
              <a:rPr sz="2000" spc="-10" dirty="0">
                <a:latin typeface="Constantia"/>
                <a:cs typeface="Constantia"/>
              </a:rPr>
              <a:t>p</a:t>
            </a:r>
            <a:r>
              <a:rPr sz="2000" spc="-25" dirty="0">
                <a:latin typeface="Constantia"/>
                <a:cs typeface="Constantia"/>
              </a:rPr>
              <a:t>r</a:t>
            </a:r>
            <a:r>
              <a:rPr sz="2000" spc="-15" dirty="0">
                <a:latin typeface="Constantia"/>
                <a:cs typeface="Constantia"/>
              </a:rPr>
              <a:t>e</a:t>
            </a:r>
            <a:r>
              <a:rPr sz="2000" spc="-60" dirty="0">
                <a:latin typeface="Constantia"/>
                <a:cs typeface="Constantia"/>
              </a:rPr>
              <a:t>v</a:t>
            </a:r>
            <a:r>
              <a:rPr sz="2000" spc="-15" dirty="0">
                <a:latin typeface="Constantia"/>
                <a:cs typeface="Constantia"/>
              </a:rPr>
              <a:t>en</a:t>
            </a:r>
            <a:r>
              <a:rPr sz="2000" dirty="0">
                <a:latin typeface="Constantia"/>
                <a:cs typeface="Constantia"/>
              </a:rPr>
              <a:t>t	</a:t>
            </a:r>
            <a:r>
              <a:rPr sz="2000" spc="-30" dirty="0">
                <a:latin typeface="Constantia"/>
                <a:cs typeface="Constantia"/>
              </a:rPr>
              <a:t>a</a:t>
            </a:r>
            <a:r>
              <a:rPr sz="2000" spc="-5" dirty="0">
                <a:latin typeface="Constantia"/>
                <a:cs typeface="Constantia"/>
              </a:rPr>
              <a:t>nd/</a:t>
            </a:r>
            <a:r>
              <a:rPr sz="2000" spc="-10" dirty="0">
                <a:latin typeface="Constantia"/>
                <a:cs typeface="Constantia"/>
              </a:rPr>
              <a:t>o</a:t>
            </a:r>
            <a:r>
              <a:rPr sz="2000" dirty="0">
                <a:latin typeface="Constantia"/>
                <a:cs typeface="Constantia"/>
              </a:rPr>
              <a:t>r	d</a:t>
            </a:r>
            <a:r>
              <a:rPr sz="2000" spc="-15" dirty="0">
                <a:latin typeface="Constantia"/>
                <a:cs typeface="Constantia"/>
              </a:rPr>
              <a:t>el</a:t>
            </a:r>
            <a:r>
              <a:rPr sz="2000" spc="-40" dirty="0">
                <a:latin typeface="Constantia"/>
                <a:cs typeface="Constantia"/>
              </a:rPr>
              <a:t>i</a:t>
            </a:r>
            <a:r>
              <a:rPr sz="2000" spc="-55" dirty="0">
                <a:latin typeface="Constantia"/>
                <a:cs typeface="Constantia"/>
              </a:rPr>
              <a:t>v</a:t>
            </a:r>
            <a:r>
              <a:rPr sz="2000" spc="-15" dirty="0">
                <a:latin typeface="Constantia"/>
                <a:cs typeface="Constantia"/>
              </a:rPr>
              <a:t>e</a:t>
            </a:r>
            <a:r>
              <a:rPr sz="2000" dirty="0">
                <a:latin typeface="Constantia"/>
                <a:cs typeface="Constantia"/>
              </a:rPr>
              <a:t>r</a:t>
            </a:r>
            <a:endParaRPr sz="2000">
              <a:latin typeface="Constantia"/>
              <a:cs typeface="Constantia"/>
            </a:endParaRPr>
          </a:p>
        </p:txBody>
      </p:sp>
      <p:sp>
        <p:nvSpPr>
          <p:cNvPr id="17" name="object 17"/>
          <p:cNvSpPr txBox="1"/>
          <p:nvPr/>
        </p:nvSpPr>
        <p:spPr>
          <a:xfrm>
            <a:off x="6312534" y="3794505"/>
            <a:ext cx="2196465" cy="330835"/>
          </a:xfrm>
          <a:prstGeom prst="rect">
            <a:avLst/>
          </a:prstGeom>
        </p:spPr>
        <p:txBody>
          <a:bodyPr vert="horz" wrap="square" lIns="0" tIns="12700" rIns="0" bIns="0" rtlCol="0">
            <a:spAutoFit/>
          </a:bodyPr>
          <a:lstStyle/>
          <a:p>
            <a:pPr marL="12700">
              <a:lnSpc>
                <a:spcPct val="100000"/>
              </a:lnSpc>
              <a:spcBef>
                <a:spcPts val="100"/>
              </a:spcBef>
              <a:tabLst>
                <a:tab pos="888365" algn="l"/>
                <a:tab pos="1510665" algn="l"/>
              </a:tabLst>
            </a:pPr>
            <a:r>
              <a:rPr sz="2000" spc="-20" dirty="0">
                <a:latin typeface="Constantia"/>
                <a:cs typeface="Constantia"/>
              </a:rPr>
              <a:t>y</a:t>
            </a:r>
            <a:r>
              <a:rPr sz="2000" spc="-20" dirty="0">
                <a:solidFill>
                  <a:srgbClr val="FFFFFF"/>
                </a:solidFill>
                <a:latin typeface="Constantia"/>
                <a:cs typeface="Constantia"/>
              </a:rPr>
              <a:t>outh	</a:t>
            </a:r>
            <a:r>
              <a:rPr sz="2000" spc="-10" dirty="0">
                <a:solidFill>
                  <a:srgbClr val="FFFFFF"/>
                </a:solidFill>
                <a:latin typeface="Constantia"/>
                <a:cs typeface="Constantia"/>
              </a:rPr>
              <a:t>and	adults</a:t>
            </a:r>
            <a:endParaRPr sz="2000">
              <a:latin typeface="Constantia"/>
              <a:cs typeface="Constantia"/>
            </a:endParaRPr>
          </a:p>
        </p:txBody>
      </p:sp>
      <p:sp>
        <p:nvSpPr>
          <p:cNvPr id="18" name="object 18"/>
          <p:cNvSpPr txBox="1"/>
          <p:nvPr/>
        </p:nvSpPr>
        <p:spPr>
          <a:xfrm>
            <a:off x="581355" y="4007865"/>
            <a:ext cx="6696709" cy="330835"/>
          </a:xfrm>
          <a:prstGeom prst="rect">
            <a:avLst/>
          </a:prstGeom>
        </p:spPr>
        <p:txBody>
          <a:bodyPr vert="horz" wrap="square" lIns="0" tIns="12700" rIns="0" bIns="0" rtlCol="0">
            <a:spAutoFit/>
          </a:bodyPr>
          <a:lstStyle/>
          <a:p>
            <a:pPr marL="12700">
              <a:lnSpc>
                <a:spcPct val="100000"/>
              </a:lnSpc>
              <a:spcBef>
                <a:spcPts val="100"/>
              </a:spcBef>
            </a:pPr>
            <a:r>
              <a:rPr sz="2000" spc="-5" dirty="0">
                <a:latin typeface="Constantia"/>
                <a:cs typeface="Constantia"/>
              </a:rPr>
              <a:t>from </a:t>
            </a:r>
            <a:r>
              <a:rPr sz="2000" spc="-10" dirty="0">
                <a:latin typeface="Constantia"/>
                <a:cs typeface="Constantia"/>
              </a:rPr>
              <a:t>violence, </a:t>
            </a:r>
            <a:r>
              <a:rPr sz="2000" spc="-5" dirty="0">
                <a:latin typeface="Constantia"/>
                <a:cs typeface="Constantia"/>
              </a:rPr>
              <a:t>crime, </a:t>
            </a:r>
            <a:r>
              <a:rPr sz="2000" spc="-55" dirty="0">
                <a:latin typeface="Constantia"/>
                <a:cs typeface="Constantia"/>
              </a:rPr>
              <a:t>truancy, </a:t>
            </a:r>
            <a:r>
              <a:rPr sz="2000" spc="-10" dirty="0">
                <a:latin typeface="Constantia"/>
                <a:cs typeface="Constantia"/>
              </a:rPr>
              <a:t>drug </a:t>
            </a:r>
            <a:r>
              <a:rPr sz="2000" dirty="0">
                <a:latin typeface="Constantia"/>
                <a:cs typeface="Constantia"/>
              </a:rPr>
              <a:t>abuse, </a:t>
            </a:r>
            <a:r>
              <a:rPr sz="2000" spc="-5" dirty="0">
                <a:latin typeface="Constantia"/>
                <a:cs typeface="Constantia"/>
              </a:rPr>
              <a:t>homelessne</a:t>
            </a:r>
            <a:r>
              <a:rPr sz="2000" spc="-5" dirty="0">
                <a:solidFill>
                  <a:srgbClr val="FFFFFF"/>
                </a:solidFill>
                <a:latin typeface="Constantia"/>
                <a:cs typeface="Constantia"/>
              </a:rPr>
              <a:t>ss</a:t>
            </a:r>
            <a:r>
              <a:rPr sz="2000" spc="-5" dirty="0">
                <a:latin typeface="Constantia"/>
                <a:cs typeface="Constantia"/>
              </a:rPr>
              <a:t>,</a:t>
            </a:r>
            <a:r>
              <a:rPr sz="2000" spc="-25" dirty="0">
                <a:latin typeface="Constantia"/>
                <a:cs typeface="Constantia"/>
              </a:rPr>
              <a:t> </a:t>
            </a:r>
            <a:r>
              <a:rPr sz="2000" spc="-5" dirty="0">
                <a:solidFill>
                  <a:srgbClr val="FFFFFF"/>
                </a:solidFill>
                <a:latin typeface="Constantia"/>
                <a:cs typeface="Constantia"/>
              </a:rPr>
              <a:t>and</a:t>
            </a:r>
            <a:endParaRPr sz="2000">
              <a:latin typeface="Constantia"/>
              <a:cs typeface="Constantia"/>
            </a:endParaRPr>
          </a:p>
        </p:txBody>
      </p:sp>
      <p:sp>
        <p:nvSpPr>
          <p:cNvPr id="19" name="object 19"/>
          <p:cNvSpPr txBox="1"/>
          <p:nvPr/>
        </p:nvSpPr>
        <p:spPr>
          <a:xfrm>
            <a:off x="581355" y="4221607"/>
            <a:ext cx="7862570" cy="1495425"/>
          </a:xfrm>
          <a:prstGeom prst="rect">
            <a:avLst/>
          </a:prstGeom>
        </p:spPr>
        <p:txBody>
          <a:bodyPr vert="horz" wrap="square" lIns="0" tIns="12700" rIns="0" bIns="0" rtlCol="0">
            <a:spAutoFit/>
          </a:bodyPr>
          <a:lstStyle/>
          <a:p>
            <a:pPr marL="12700">
              <a:lnSpc>
                <a:spcPts val="2039"/>
              </a:lnSpc>
              <a:spcBef>
                <a:spcPts val="100"/>
              </a:spcBef>
            </a:pPr>
            <a:r>
              <a:rPr sz="2000" spc="-5" dirty="0">
                <a:latin typeface="Constantia"/>
                <a:cs typeface="Constantia"/>
              </a:rPr>
              <a:t>prison and </a:t>
            </a:r>
            <a:r>
              <a:rPr sz="2000" spc="-15" dirty="0">
                <a:latin typeface="Constantia"/>
                <a:cs typeface="Constantia"/>
              </a:rPr>
              <a:t>to </a:t>
            </a:r>
            <a:r>
              <a:rPr sz="2000" dirty="0">
                <a:latin typeface="Constantia"/>
                <a:cs typeface="Constantia"/>
              </a:rPr>
              <a:t>equip and/or </a:t>
            </a:r>
            <a:r>
              <a:rPr sz="2000" spc="-20" dirty="0">
                <a:latin typeface="Constantia"/>
                <a:cs typeface="Constantia"/>
              </a:rPr>
              <a:t>restore </a:t>
            </a:r>
            <a:r>
              <a:rPr sz="2000" spc="-5" dirty="0">
                <a:latin typeface="Constantia"/>
                <a:cs typeface="Constantia"/>
              </a:rPr>
              <a:t>them </a:t>
            </a:r>
            <a:r>
              <a:rPr sz="2000" spc="-15" dirty="0">
                <a:latin typeface="Constantia"/>
                <a:cs typeface="Constantia"/>
              </a:rPr>
              <a:t>to </a:t>
            </a:r>
            <a:r>
              <a:rPr sz="2000" spc="-10" dirty="0">
                <a:latin typeface="Constantia"/>
                <a:cs typeface="Constantia"/>
              </a:rPr>
              <a:t>lead</a:t>
            </a:r>
            <a:r>
              <a:rPr sz="2000" spc="-260" dirty="0">
                <a:latin typeface="Constantia"/>
                <a:cs typeface="Constantia"/>
              </a:rPr>
              <a:t> </a:t>
            </a:r>
            <a:r>
              <a:rPr sz="2000" spc="-5" dirty="0">
                <a:latin typeface="Constantia"/>
                <a:cs typeface="Constantia"/>
              </a:rPr>
              <a:t>respon</a:t>
            </a:r>
            <a:r>
              <a:rPr sz="2000" spc="-5" dirty="0">
                <a:solidFill>
                  <a:srgbClr val="FFFFFF"/>
                </a:solidFill>
                <a:latin typeface="Constantia"/>
                <a:cs typeface="Constantia"/>
              </a:rPr>
              <a:t>sible,</a:t>
            </a:r>
            <a:endParaRPr sz="2000" dirty="0">
              <a:latin typeface="Constantia"/>
              <a:cs typeface="Constantia"/>
            </a:endParaRPr>
          </a:p>
          <a:p>
            <a:pPr marL="12700">
              <a:lnSpc>
                <a:spcPts val="2039"/>
              </a:lnSpc>
            </a:pPr>
            <a:r>
              <a:rPr sz="2000" spc="-5" dirty="0">
                <a:latin typeface="Constantia"/>
                <a:cs typeface="Constantia"/>
              </a:rPr>
              <a:t>meaningful </a:t>
            </a:r>
            <a:r>
              <a:rPr sz="2000" dirty="0">
                <a:latin typeface="Constantia"/>
                <a:cs typeface="Constantia"/>
              </a:rPr>
              <a:t>and </a:t>
            </a:r>
            <a:r>
              <a:rPr sz="2000" spc="-15" dirty="0">
                <a:latin typeface="Constantia"/>
                <a:cs typeface="Constantia"/>
              </a:rPr>
              <a:t>productive</a:t>
            </a:r>
            <a:r>
              <a:rPr sz="2000" spc="-330" dirty="0">
                <a:latin typeface="Constantia"/>
                <a:cs typeface="Constantia"/>
              </a:rPr>
              <a:t> </a:t>
            </a:r>
            <a:r>
              <a:rPr sz="2000" spc="-30" dirty="0">
                <a:latin typeface="Constantia"/>
                <a:cs typeface="Constantia"/>
              </a:rPr>
              <a:t>lives.</a:t>
            </a:r>
            <a:endParaRPr sz="2000" dirty="0">
              <a:latin typeface="Constantia"/>
              <a:cs typeface="Constantia"/>
            </a:endParaRPr>
          </a:p>
          <a:p>
            <a:pPr>
              <a:lnSpc>
                <a:spcPct val="100000"/>
              </a:lnSpc>
              <a:spcBef>
                <a:spcPts val="15"/>
              </a:spcBef>
            </a:pPr>
            <a:endParaRPr sz="2250" dirty="0">
              <a:latin typeface="Constantia"/>
              <a:cs typeface="Constantia"/>
            </a:endParaRPr>
          </a:p>
          <a:p>
            <a:pPr marL="190500" marR="5080" indent="367030">
              <a:lnSpc>
                <a:spcPts val="1700"/>
              </a:lnSpc>
            </a:pPr>
            <a:r>
              <a:rPr sz="1600" b="1" spc="-10" dirty="0">
                <a:solidFill>
                  <a:srgbClr val="FF0000"/>
                </a:solidFill>
                <a:latin typeface="Constantia"/>
                <a:cs typeface="Constantia"/>
              </a:rPr>
              <a:t>As </a:t>
            </a:r>
            <a:r>
              <a:rPr sz="1600" b="1" spc="-5" dirty="0">
                <a:solidFill>
                  <a:srgbClr val="FF0000"/>
                </a:solidFill>
                <a:latin typeface="Constantia"/>
                <a:cs typeface="Constantia"/>
              </a:rPr>
              <a:t>a </a:t>
            </a:r>
            <a:r>
              <a:rPr sz="1600" b="1" dirty="0">
                <a:solidFill>
                  <a:srgbClr val="FF0000"/>
                </a:solidFill>
                <a:latin typeface="Constantia"/>
                <a:cs typeface="Constantia"/>
              </a:rPr>
              <a:t>non-profit </a:t>
            </a:r>
            <a:r>
              <a:rPr sz="1600" b="1" spc="-5" dirty="0">
                <a:solidFill>
                  <a:srgbClr val="FF0000"/>
                </a:solidFill>
                <a:latin typeface="Constantia"/>
                <a:cs typeface="Constantia"/>
              </a:rPr>
              <a:t>Public </a:t>
            </a:r>
            <a:r>
              <a:rPr sz="1600" b="1" spc="-20" dirty="0">
                <a:solidFill>
                  <a:srgbClr val="FF0000"/>
                </a:solidFill>
                <a:latin typeface="Constantia"/>
                <a:cs typeface="Constantia"/>
              </a:rPr>
              <a:t>Charity, </a:t>
            </a:r>
            <a:r>
              <a:rPr sz="1600" b="1" spc="-10" dirty="0">
                <a:solidFill>
                  <a:srgbClr val="FF0000"/>
                </a:solidFill>
                <a:latin typeface="Constantia"/>
                <a:cs typeface="Constantia"/>
              </a:rPr>
              <a:t>contributions </a:t>
            </a:r>
            <a:r>
              <a:rPr sz="1600" b="1" spc="-15" dirty="0">
                <a:solidFill>
                  <a:srgbClr val="FF0000"/>
                </a:solidFill>
                <a:latin typeface="Constantia"/>
                <a:cs typeface="Constantia"/>
              </a:rPr>
              <a:t>to </a:t>
            </a:r>
            <a:r>
              <a:rPr sz="1600" b="1" spc="-10" dirty="0">
                <a:solidFill>
                  <a:srgbClr val="FF0000"/>
                </a:solidFill>
                <a:latin typeface="Constantia"/>
                <a:cs typeface="Constantia"/>
              </a:rPr>
              <a:t>RRM, </a:t>
            </a:r>
            <a:r>
              <a:rPr sz="1600" b="1" spc="-5" dirty="0">
                <a:solidFill>
                  <a:srgbClr val="FF0000"/>
                </a:solidFill>
                <a:latin typeface="Constantia"/>
                <a:cs typeface="Constantia"/>
              </a:rPr>
              <a:t>Inc. </a:t>
            </a:r>
            <a:r>
              <a:rPr sz="1600" b="1" spc="-15" dirty="0">
                <a:solidFill>
                  <a:srgbClr val="FF0000"/>
                </a:solidFill>
                <a:latin typeface="Constantia"/>
                <a:cs typeface="Constantia"/>
              </a:rPr>
              <a:t>are </a:t>
            </a:r>
            <a:r>
              <a:rPr sz="1600" b="1" spc="-5" dirty="0">
                <a:solidFill>
                  <a:srgbClr val="FF0000"/>
                </a:solidFill>
                <a:latin typeface="Constantia"/>
                <a:cs typeface="Constantia"/>
              </a:rPr>
              <a:t>deductible  </a:t>
            </a:r>
            <a:r>
              <a:rPr sz="1600" b="1" spc="-10" dirty="0">
                <a:solidFill>
                  <a:srgbClr val="FF0000"/>
                </a:solidFill>
                <a:latin typeface="Constantia"/>
                <a:cs typeface="Constantia"/>
              </a:rPr>
              <a:t>under </a:t>
            </a:r>
            <a:r>
              <a:rPr lang="en-US" sz="1600" b="1" spc="-5" dirty="0">
                <a:solidFill>
                  <a:srgbClr val="FF0000"/>
                </a:solidFill>
                <a:latin typeface="Constantia"/>
                <a:cs typeface="Constantia"/>
              </a:rPr>
              <a:t>Course</a:t>
            </a:r>
            <a:r>
              <a:rPr sz="1600" b="1" spc="-5" dirty="0">
                <a:solidFill>
                  <a:srgbClr val="FF0000"/>
                </a:solidFill>
                <a:latin typeface="Constantia"/>
                <a:cs typeface="Constantia"/>
              </a:rPr>
              <a:t> </a:t>
            </a:r>
            <a:r>
              <a:rPr sz="1600" b="1" spc="-15" dirty="0">
                <a:solidFill>
                  <a:srgbClr val="FF0000"/>
                </a:solidFill>
                <a:latin typeface="Constantia"/>
                <a:cs typeface="Constantia"/>
              </a:rPr>
              <a:t>170 </a:t>
            </a:r>
            <a:r>
              <a:rPr sz="1600" b="1" spc="-5" dirty="0">
                <a:solidFill>
                  <a:srgbClr val="FF0000"/>
                </a:solidFill>
                <a:latin typeface="Constantia"/>
                <a:cs typeface="Constantia"/>
              </a:rPr>
              <a:t>of the IRS </a:t>
            </a:r>
            <a:r>
              <a:rPr sz="1600" b="1" spc="-10" dirty="0">
                <a:solidFill>
                  <a:srgbClr val="FF0000"/>
                </a:solidFill>
                <a:latin typeface="Constantia"/>
                <a:cs typeface="Constantia"/>
              </a:rPr>
              <a:t>Code. </a:t>
            </a:r>
            <a:r>
              <a:rPr sz="1600" b="1" spc="-5" dirty="0">
                <a:solidFill>
                  <a:srgbClr val="FF0000"/>
                </a:solidFill>
                <a:latin typeface="Constantia"/>
                <a:cs typeface="Constantia"/>
              </a:rPr>
              <a:t>RRM is qualified also </a:t>
            </a:r>
            <a:r>
              <a:rPr sz="1600" b="1" spc="-15" dirty="0">
                <a:solidFill>
                  <a:srgbClr val="FF0000"/>
                </a:solidFill>
                <a:latin typeface="Constantia"/>
                <a:cs typeface="Constantia"/>
              </a:rPr>
              <a:t>to </a:t>
            </a:r>
            <a:r>
              <a:rPr sz="1600" b="1" spc="-30" dirty="0">
                <a:solidFill>
                  <a:srgbClr val="FF0000"/>
                </a:solidFill>
                <a:latin typeface="Constantia"/>
                <a:cs typeface="Constantia"/>
              </a:rPr>
              <a:t>receive </a:t>
            </a:r>
            <a:r>
              <a:rPr sz="1600" b="1" spc="-5" dirty="0">
                <a:solidFill>
                  <a:srgbClr val="FF0000"/>
                </a:solidFill>
                <a:latin typeface="Constantia"/>
                <a:cs typeface="Constantia"/>
              </a:rPr>
              <a:t>tax</a:t>
            </a:r>
            <a:r>
              <a:rPr sz="1600" b="1" spc="-95" dirty="0">
                <a:solidFill>
                  <a:srgbClr val="FF0000"/>
                </a:solidFill>
                <a:latin typeface="Constantia"/>
                <a:cs typeface="Constantia"/>
              </a:rPr>
              <a:t> </a:t>
            </a:r>
            <a:r>
              <a:rPr sz="1600" b="1" spc="-20" dirty="0">
                <a:solidFill>
                  <a:srgbClr val="FF0000"/>
                </a:solidFill>
                <a:latin typeface="Constantia"/>
                <a:cs typeface="Constantia"/>
              </a:rPr>
              <a:t>deductible</a:t>
            </a:r>
            <a:endParaRPr sz="1600" dirty="0">
              <a:latin typeface="Constantia"/>
              <a:cs typeface="Constantia"/>
            </a:endParaRPr>
          </a:p>
          <a:p>
            <a:pPr marL="1711960">
              <a:lnSpc>
                <a:spcPts val="1330"/>
              </a:lnSpc>
            </a:pPr>
            <a:r>
              <a:rPr sz="1600" b="1" spc="-15" dirty="0">
                <a:solidFill>
                  <a:srgbClr val="FF0000"/>
                </a:solidFill>
                <a:latin typeface="Constantia"/>
                <a:cs typeface="Constantia"/>
              </a:rPr>
              <a:t>gifts </a:t>
            </a:r>
            <a:r>
              <a:rPr sz="1600" b="1" spc="-10" dirty="0">
                <a:solidFill>
                  <a:srgbClr val="FF0000"/>
                </a:solidFill>
                <a:latin typeface="Constantia"/>
                <a:cs typeface="Constantia"/>
              </a:rPr>
              <a:t>under </a:t>
            </a:r>
            <a:r>
              <a:rPr lang="en-US" sz="1600" b="1" spc="-15" dirty="0">
                <a:solidFill>
                  <a:srgbClr val="FF0000"/>
                </a:solidFill>
                <a:latin typeface="Constantia"/>
                <a:cs typeface="Constantia"/>
              </a:rPr>
              <a:t>Course</a:t>
            </a:r>
            <a:r>
              <a:rPr sz="1600" b="1" spc="-15" dirty="0">
                <a:solidFill>
                  <a:srgbClr val="FF0000"/>
                </a:solidFill>
                <a:latin typeface="Constantia"/>
                <a:cs typeface="Constantia"/>
              </a:rPr>
              <a:t> </a:t>
            </a:r>
            <a:r>
              <a:rPr sz="1600" b="1" spc="-10" dirty="0">
                <a:solidFill>
                  <a:srgbClr val="FF0000"/>
                </a:solidFill>
                <a:latin typeface="Constantia"/>
                <a:cs typeface="Constantia"/>
              </a:rPr>
              <a:t>2055, 2106 </a:t>
            </a:r>
            <a:r>
              <a:rPr sz="1600" b="1" spc="-5" dirty="0">
                <a:solidFill>
                  <a:srgbClr val="FF0000"/>
                </a:solidFill>
                <a:latin typeface="Constantia"/>
                <a:cs typeface="Constantia"/>
              </a:rPr>
              <a:t>or </a:t>
            </a:r>
            <a:r>
              <a:rPr sz="1600" b="1" spc="-15" dirty="0">
                <a:solidFill>
                  <a:srgbClr val="FF0000"/>
                </a:solidFill>
                <a:latin typeface="Constantia"/>
                <a:cs typeface="Constantia"/>
              </a:rPr>
              <a:t>2522 </a:t>
            </a:r>
            <a:r>
              <a:rPr sz="1600" b="1" dirty="0">
                <a:solidFill>
                  <a:srgbClr val="FF0000"/>
                </a:solidFill>
                <a:latin typeface="Constantia"/>
                <a:cs typeface="Constantia"/>
              </a:rPr>
              <a:t>of </a:t>
            </a:r>
            <a:r>
              <a:rPr sz="1600" b="1" spc="-5" dirty="0">
                <a:solidFill>
                  <a:srgbClr val="FF0000"/>
                </a:solidFill>
                <a:latin typeface="Constantia"/>
                <a:cs typeface="Constantia"/>
              </a:rPr>
              <a:t>the</a:t>
            </a:r>
            <a:r>
              <a:rPr sz="1600" b="1" spc="-50" dirty="0">
                <a:solidFill>
                  <a:srgbClr val="FF0000"/>
                </a:solidFill>
                <a:latin typeface="Constantia"/>
                <a:cs typeface="Constantia"/>
              </a:rPr>
              <a:t> </a:t>
            </a:r>
            <a:r>
              <a:rPr sz="1600" b="1" spc="-20" dirty="0">
                <a:solidFill>
                  <a:srgbClr val="FF0000"/>
                </a:solidFill>
                <a:latin typeface="Constantia"/>
                <a:cs typeface="Constantia"/>
              </a:rPr>
              <a:t>Code.</a:t>
            </a:r>
            <a:endParaRPr sz="1600" dirty="0">
              <a:latin typeface="Constantia"/>
              <a:cs typeface="Constantia"/>
            </a:endParaRPr>
          </a:p>
        </p:txBody>
      </p:sp>
      <p:sp>
        <p:nvSpPr>
          <p:cNvPr id="20" name="object 20"/>
          <p:cNvSpPr/>
          <p:nvPr/>
        </p:nvSpPr>
        <p:spPr>
          <a:xfrm>
            <a:off x="6766559" y="697991"/>
            <a:ext cx="1618488" cy="1545336"/>
          </a:xfrm>
          <a:prstGeom prst="rect">
            <a:avLst/>
          </a:prstGeom>
          <a:blipFill>
            <a:blip r:embed="rId2" cstate="print"/>
            <a:stretch>
              <a:fillRect/>
            </a:stretch>
          </a:blipFill>
        </p:spPr>
        <p:txBody>
          <a:bodyPr wrap="square" lIns="0" tIns="0" rIns="0" bIns="0" rtlCol="0"/>
          <a:lstStyle/>
          <a:p>
            <a:endParaRPr/>
          </a:p>
        </p:txBody>
      </p:sp>
      <p:sp>
        <p:nvSpPr>
          <p:cNvPr id="21" name="object 21"/>
          <p:cNvSpPr txBox="1"/>
          <p:nvPr/>
        </p:nvSpPr>
        <p:spPr>
          <a:xfrm>
            <a:off x="8606917" y="6274199"/>
            <a:ext cx="147320" cy="167005"/>
          </a:xfrm>
          <a:prstGeom prst="rect">
            <a:avLst/>
          </a:prstGeom>
        </p:spPr>
        <p:txBody>
          <a:bodyPr vert="horz" wrap="square" lIns="0" tIns="0" rIns="0" bIns="0" rtlCol="0">
            <a:spAutoFit/>
          </a:bodyPr>
          <a:lstStyle/>
          <a:p>
            <a:pPr marL="38100">
              <a:lnSpc>
                <a:spcPct val="100000"/>
              </a:lnSpc>
            </a:pPr>
            <a:fld id="{81D60167-4931-47E6-BA6A-407CBD079E47}" type="slidenum">
              <a:rPr sz="1000" spc="-5" dirty="0">
                <a:solidFill>
                  <a:srgbClr val="A7A199"/>
                </a:solidFill>
                <a:latin typeface="Arial"/>
                <a:cs typeface="Arial"/>
              </a:rPr>
              <a:t>3</a:t>
            </a:fld>
            <a:endParaRPr sz="1000">
              <a:latin typeface="Arial"/>
              <a:cs typeface="Arial"/>
            </a:endParaRPr>
          </a:p>
        </p:txBody>
      </p:sp>
      <p:sp>
        <p:nvSpPr>
          <p:cNvPr id="22" name="Slide Number Placeholder 21">
            <a:extLst>
              <a:ext uri="{FF2B5EF4-FFF2-40B4-BE49-F238E27FC236}">
                <a16:creationId xmlns:a16="http://schemas.microsoft.com/office/drawing/2014/main" id="{954C7A58-9517-4CF4-9D81-A7C0E1AC7A32}"/>
              </a:ext>
            </a:extLst>
          </p:cNvPr>
          <p:cNvSpPr>
            <a:spLocks noGrp="1"/>
          </p:cNvSpPr>
          <p:nvPr>
            <p:ph type="sldNum" sz="quarter" idx="7"/>
          </p:nvPr>
        </p:nvSpPr>
        <p:spPr/>
        <p:txBody>
          <a:bodyPr/>
          <a:lstStyle/>
          <a:p>
            <a:pPr marL="38100">
              <a:lnSpc>
                <a:spcPct val="100000"/>
              </a:lnSpc>
            </a:pPr>
            <a:fld id="{81D60167-4931-47E6-BA6A-407CBD079E47}" type="slidenum">
              <a:rPr lang="en-US" spc="-5" smtClean="0"/>
              <a:t>3</a:t>
            </a:fld>
            <a:endParaRPr lang="en-US" spc="-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00800" y="434339"/>
            <a:ext cx="2324100" cy="4594861"/>
          </a:xfrm>
          <a:custGeom>
            <a:avLst/>
            <a:gdLst/>
            <a:ahLst/>
            <a:cxnLst/>
            <a:rect l="l" t="t" r="r" b="b"/>
            <a:pathLst>
              <a:path w="2324100" h="4343400">
                <a:moveTo>
                  <a:pt x="2260092" y="0"/>
                </a:moveTo>
                <a:lnTo>
                  <a:pt x="0" y="0"/>
                </a:lnTo>
                <a:lnTo>
                  <a:pt x="0" y="4343400"/>
                </a:lnTo>
                <a:lnTo>
                  <a:pt x="2323973" y="4343400"/>
                </a:lnTo>
                <a:lnTo>
                  <a:pt x="2323973" y="63881"/>
                </a:lnTo>
                <a:lnTo>
                  <a:pt x="2319020" y="38988"/>
                </a:lnTo>
                <a:lnTo>
                  <a:pt x="2305304" y="18669"/>
                </a:lnTo>
                <a:lnTo>
                  <a:pt x="2284983" y="4952"/>
                </a:lnTo>
                <a:lnTo>
                  <a:pt x="2260092" y="0"/>
                </a:lnTo>
                <a:close/>
              </a:path>
            </a:pathLst>
          </a:custGeom>
          <a:solidFill>
            <a:srgbClr val="1C1C1C"/>
          </a:solidFill>
        </p:spPr>
        <p:txBody>
          <a:bodyPr wrap="square" lIns="0" tIns="0" rIns="0" bIns="0" rtlCol="0"/>
          <a:lstStyle/>
          <a:p>
            <a:endParaRPr/>
          </a:p>
        </p:txBody>
      </p:sp>
      <p:sp>
        <p:nvSpPr>
          <p:cNvPr id="3" name="object 3"/>
          <p:cNvSpPr txBox="1">
            <a:spLocks noGrp="1"/>
          </p:cNvSpPr>
          <p:nvPr>
            <p:ph type="title"/>
          </p:nvPr>
        </p:nvSpPr>
        <p:spPr>
          <a:xfrm>
            <a:off x="535635" y="472262"/>
            <a:ext cx="4655820" cy="636270"/>
          </a:xfrm>
          <a:prstGeom prst="rect">
            <a:avLst/>
          </a:prstGeom>
        </p:spPr>
        <p:txBody>
          <a:bodyPr vert="horz" wrap="square" lIns="0" tIns="13335" rIns="0" bIns="0" rtlCol="0">
            <a:spAutoFit/>
          </a:bodyPr>
          <a:lstStyle/>
          <a:p>
            <a:pPr marL="12700">
              <a:lnSpc>
                <a:spcPct val="100000"/>
              </a:lnSpc>
              <a:spcBef>
                <a:spcPts val="105"/>
              </a:spcBef>
            </a:pPr>
            <a:r>
              <a:rPr sz="2000" spc="-15" dirty="0">
                <a:solidFill>
                  <a:srgbClr val="EE7D09"/>
                </a:solidFill>
              </a:rPr>
              <a:t>ORGANIZATIONAL,</a:t>
            </a:r>
            <a:r>
              <a:rPr sz="2000" spc="-190" dirty="0">
                <a:solidFill>
                  <a:srgbClr val="EE7D09"/>
                </a:solidFill>
              </a:rPr>
              <a:t> </a:t>
            </a:r>
            <a:r>
              <a:rPr sz="2000" spc="-15" dirty="0">
                <a:solidFill>
                  <a:srgbClr val="EE7D09"/>
                </a:solidFill>
              </a:rPr>
              <a:t>ADMINISTRATIVE</a:t>
            </a:r>
            <a:endParaRPr sz="2000"/>
          </a:p>
          <a:p>
            <a:pPr marL="12700">
              <a:lnSpc>
                <a:spcPct val="100000"/>
              </a:lnSpc>
            </a:pPr>
            <a:r>
              <a:rPr sz="2000" spc="-5" dirty="0">
                <a:solidFill>
                  <a:srgbClr val="EE7D09"/>
                </a:solidFill>
              </a:rPr>
              <a:t>AND FISCAL</a:t>
            </a:r>
            <a:r>
              <a:rPr sz="2000" spc="-155" dirty="0">
                <a:solidFill>
                  <a:srgbClr val="EE7D09"/>
                </a:solidFill>
              </a:rPr>
              <a:t> </a:t>
            </a:r>
            <a:r>
              <a:rPr sz="2000" spc="-20" dirty="0">
                <a:solidFill>
                  <a:srgbClr val="EE7D09"/>
                </a:solidFill>
              </a:rPr>
              <a:t>CAPACITY</a:t>
            </a:r>
            <a:endParaRPr sz="2000"/>
          </a:p>
        </p:txBody>
      </p:sp>
      <p:sp>
        <p:nvSpPr>
          <p:cNvPr id="4" name="object 4"/>
          <p:cNvSpPr txBox="1"/>
          <p:nvPr/>
        </p:nvSpPr>
        <p:spPr>
          <a:xfrm>
            <a:off x="535635" y="1280286"/>
            <a:ext cx="5323205" cy="1489075"/>
          </a:xfrm>
          <a:prstGeom prst="rect">
            <a:avLst/>
          </a:prstGeom>
        </p:spPr>
        <p:txBody>
          <a:bodyPr vert="horz" wrap="square" lIns="0" tIns="12700" rIns="0" bIns="0" rtlCol="0">
            <a:spAutoFit/>
          </a:bodyPr>
          <a:lstStyle/>
          <a:p>
            <a:pPr marL="12700">
              <a:lnSpc>
                <a:spcPct val="100000"/>
              </a:lnSpc>
              <a:spcBef>
                <a:spcPts val="100"/>
              </a:spcBef>
            </a:pPr>
            <a:r>
              <a:rPr sz="1200" b="1" i="1" spc="-20" dirty="0">
                <a:latin typeface="Constantia"/>
                <a:cs typeface="Constantia"/>
              </a:rPr>
              <a:t>RECLAMATION</a:t>
            </a:r>
            <a:r>
              <a:rPr sz="1200" b="1" i="1" spc="-40" dirty="0">
                <a:latin typeface="Constantia"/>
                <a:cs typeface="Constantia"/>
              </a:rPr>
              <a:t> </a:t>
            </a:r>
            <a:r>
              <a:rPr sz="1200" b="1" i="1" dirty="0">
                <a:latin typeface="Constantia"/>
                <a:cs typeface="Constantia"/>
              </a:rPr>
              <a:t>AND</a:t>
            </a:r>
            <a:r>
              <a:rPr sz="1200" b="1" i="1" spc="-5" dirty="0">
                <a:latin typeface="Constantia"/>
                <a:cs typeface="Constantia"/>
              </a:rPr>
              <a:t> </a:t>
            </a:r>
            <a:r>
              <a:rPr sz="1200" b="1" i="1" spc="-20" dirty="0">
                <a:latin typeface="Constantia"/>
                <a:cs typeface="Constantia"/>
              </a:rPr>
              <a:t>RESTORATION</a:t>
            </a:r>
            <a:r>
              <a:rPr sz="1200" b="1" i="1" spc="-65" dirty="0">
                <a:latin typeface="Constantia"/>
                <a:cs typeface="Constantia"/>
              </a:rPr>
              <a:t> </a:t>
            </a:r>
            <a:r>
              <a:rPr sz="1200" b="1" i="1" spc="-10" dirty="0">
                <a:latin typeface="Constantia"/>
                <a:cs typeface="Constantia"/>
              </a:rPr>
              <a:t>MINISTRIES,</a:t>
            </a:r>
            <a:r>
              <a:rPr sz="1200" b="1" i="1" spc="-55" dirty="0">
                <a:latin typeface="Constantia"/>
                <a:cs typeface="Constantia"/>
              </a:rPr>
              <a:t> </a:t>
            </a:r>
            <a:r>
              <a:rPr sz="1200" b="1" i="1" dirty="0">
                <a:latin typeface="Constantia"/>
                <a:cs typeface="Constantia"/>
              </a:rPr>
              <a:t>INC.</a:t>
            </a:r>
            <a:r>
              <a:rPr sz="1200" b="1" i="1" spc="-15" dirty="0">
                <a:latin typeface="Constantia"/>
                <a:cs typeface="Constantia"/>
              </a:rPr>
              <a:t> </a:t>
            </a:r>
            <a:r>
              <a:rPr sz="1100" b="1" i="1" spc="-5" dirty="0">
                <a:latin typeface="Constantia"/>
                <a:cs typeface="Constantia"/>
              </a:rPr>
              <a:t>(</a:t>
            </a:r>
            <a:r>
              <a:rPr sz="1200" b="1" i="1" spc="-5" dirty="0">
                <a:latin typeface="Constantia"/>
                <a:cs typeface="Constantia"/>
              </a:rPr>
              <a:t>RRM)</a:t>
            </a:r>
            <a:r>
              <a:rPr sz="1200" b="1" i="1" spc="-35" dirty="0">
                <a:latin typeface="Constantia"/>
                <a:cs typeface="Constantia"/>
              </a:rPr>
              <a:t> </a:t>
            </a:r>
            <a:r>
              <a:rPr sz="1200" b="1" i="1" dirty="0">
                <a:latin typeface="Constantia"/>
                <a:cs typeface="Constantia"/>
              </a:rPr>
              <a:t>is</a:t>
            </a:r>
            <a:r>
              <a:rPr sz="1200" b="1" i="1" spc="-30" dirty="0">
                <a:latin typeface="Constantia"/>
                <a:cs typeface="Constantia"/>
              </a:rPr>
              <a:t> </a:t>
            </a:r>
            <a:r>
              <a:rPr sz="1200" b="1" i="1" dirty="0">
                <a:latin typeface="Constantia"/>
                <a:cs typeface="Constantia"/>
              </a:rPr>
              <a:t>a</a:t>
            </a:r>
            <a:r>
              <a:rPr sz="1200" b="1" i="1" spc="10" dirty="0">
                <a:latin typeface="Constantia"/>
                <a:cs typeface="Constantia"/>
              </a:rPr>
              <a:t> </a:t>
            </a:r>
            <a:r>
              <a:rPr sz="1200" b="1" i="1" dirty="0">
                <a:latin typeface="Constantia"/>
                <a:cs typeface="Constantia"/>
              </a:rPr>
              <a:t>501</a:t>
            </a:r>
            <a:r>
              <a:rPr sz="1200" b="1" i="1" spc="-50" dirty="0">
                <a:latin typeface="Constantia"/>
                <a:cs typeface="Constantia"/>
              </a:rPr>
              <a:t> </a:t>
            </a:r>
            <a:r>
              <a:rPr sz="1200" b="1" i="1" spc="-5" dirty="0">
                <a:latin typeface="Constantia"/>
                <a:cs typeface="Constantia"/>
              </a:rPr>
              <a:t>(c)</a:t>
            </a:r>
            <a:r>
              <a:rPr sz="1200" b="1" i="1" spc="-140" dirty="0">
                <a:latin typeface="Constantia"/>
                <a:cs typeface="Constantia"/>
              </a:rPr>
              <a:t> </a:t>
            </a:r>
            <a:r>
              <a:rPr sz="1200" b="1" i="1" spc="-5" dirty="0">
                <a:latin typeface="Constantia"/>
                <a:cs typeface="Constantia"/>
              </a:rPr>
              <a:t>(3)</a:t>
            </a:r>
            <a:endParaRPr sz="1200" dirty="0">
              <a:latin typeface="Constantia"/>
              <a:cs typeface="Constantia"/>
            </a:endParaRPr>
          </a:p>
          <a:p>
            <a:pPr marL="12700" marR="727075">
              <a:lnSpc>
                <a:spcPct val="100000"/>
              </a:lnSpc>
            </a:pPr>
            <a:r>
              <a:rPr sz="1200" b="1" i="1" dirty="0">
                <a:latin typeface="Constantia"/>
                <a:cs typeface="Constantia"/>
              </a:rPr>
              <a:t>Non-Profit</a:t>
            </a:r>
            <a:r>
              <a:rPr sz="1200" b="1" i="1" spc="-85" dirty="0">
                <a:latin typeface="Constantia"/>
                <a:cs typeface="Constantia"/>
              </a:rPr>
              <a:t> </a:t>
            </a:r>
            <a:r>
              <a:rPr sz="1200" b="1" i="1" dirty="0">
                <a:latin typeface="Constantia"/>
                <a:cs typeface="Constantia"/>
              </a:rPr>
              <a:t>Public</a:t>
            </a:r>
            <a:r>
              <a:rPr sz="1200" b="1" i="1" spc="-50" dirty="0">
                <a:latin typeface="Constantia"/>
                <a:cs typeface="Constantia"/>
              </a:rPr>
              <a:t> </a:t>
            </a:r>
            <a:r>
              <a:rPr sz="1200" b="1" i="1" spc="-5" dirty="0">
                <a:latin typeface="Constantia"/>
                <a:cs typeface="Constantia"/>
              </a:rPr>
              <a:t>Charity</a:t>
            </a:r>
            <a:r>
              <a:rPr sz="1200" b="1" i="1" spc="25" dirty="0">
                <a:latin typeface="Constantia"/>
                <a:cs typeface="Constantia"/>
              </a:rPr>
              <a:t> </a:t>
            </a:r>
            <a:r>
              <a:rPr sz="1200" spc="-5" dirty="0">
                <a:latin typeface="Constantia"/>
                <a:cs typeface="Constantia"/>
              </a:rPr>
              <a:t>that</a:t>
            </a:r>
            <a:r>
              <a:rPr sz="1200" spc="-114" dirty="0">
                <a:latin typeface="Constantia"/>
                <a:cs typeface="Constantia"/>
              </a:rPr>
              <a:t> </a:t>
            </a:r>
            <a:r>
              <a:rPr sz="1200" spc="-5" dirty="0">
                <a:latin typeface="Constantia"/>
                <a:cs typeface="Constantia"/>
              </a:rPr>
              <a:t>was</a:t>
            </a:r>
            <a:r>
              <a:rPr sz="1200" spc="-130" dirty="0">
                <a:latin typeface="Constantia"/>
                <a:cs typeface="Constantia"/>
              </a:rPr>
              <a:t> </a:t>
            </a:r>
            <a:r>
              <a:rPr sz="1200" spc="-5" dirty="0">
                <a:latin typeface="Constantia"/>
                <a:cs typeface="Constantia"/>
              </a:rPr>
              <a:t>organized</a:t>
            </a:r>
            <a:r>
              <a:rPr sz="1200" spc="-125" dirty="0">
                <a:latin typeface="Constantia"/>
                <a:cs typeface="Constantia"/>
              </a:rPr>
              <a:t> </a:t>
            </a:r>
            <a:r>
              <a:rPr sz="1200" spc="-5" dirty="0">
                <a:latin typeface="Constantia"/>
                <a:cs typeface="Constantia"/>
              </a:rPr>
              <a:t>on</a:t>
            </a:r>
            <a:r>
              <a:rPr sz="1200" spc="-20" dirty="0">
                <a:latin typeface="Constantia"/>
                <a:cs typeface="Constantia"/>
              </a:rPr>
              <a:t> </a:t>
            </a:r>
            <a:r>
              <a:rPr sz="1200" spc="-5" dirty="0">
                <a:latin typeface="Constantia"/>
                <a:cs typeface="Constantia"/>
              </a:rPr>
              <a:t>January</a:t>
            </a:r>
            <a:r>
              <a:rPr sz="1200" spc="-100" dirty="0">
                <a:latin typeface="Constantia"/>
                <a:cs typeface="Constantia"/>
              </a:rPr>
              <a:t> </a:t>
            </a:r>
            <a:r>
              <a:rPr sz="1200" spc="-15" dirty="0">
                <a:latin typeface="Constantia"/>
                <a:cs typeface="Constantia"/>
              </a:rPr>
              <a:t>15,</a:t>
            </a:r>
            <a:r>
              <a:rPr sz="1200" spc="-10" dirty="0">
                <a:latin typeface="Constantia"/>
                <a:cs typeface="Constantia"/>
              </a:rPr>
              <a:t> </a:t>
            </a:r>
            <a:r>
              <a:rPr sz="1200" dirty="0">
                <a:latin typeface="Constantia"/>
                <a:cs typeface="Constantia"/>
              </a:rPr>
              <a:t>1996</a:t>
            </a:r>
            <a:r>
              <a:rPr sz="1200" spc="-135" dirty="0">
                <a:latin typeface="Constantia"/>
                <a:cs typeface="Constantia"/>
              </a:rPr>
              <a:t> </a:t>
            </a:r>
            <a:r>
              <a:rPr sz="1200" dirty="0">
                <a:latin typeface="Constantia"/>
                <a:cs typeface="Constantia"/>
              </a:rPr>
              <a:t>and  </a:t>
            </a:r>
            <a:r>
              <a:rPr sz="1200" spc="-20" dirty="0">
                <a:latin typeface="Constantia"/>
                <a:cs typeface="Constantia"/>
              </a:rPr>
              <a:t>Incorporated </a:t>
            </a:r>
            <a:r>
              <a:rPr sz="1200" dirty="0">
                <a:latin typeface="Constantia"/>
                <a:cs typeface="Constantia"/>
              </a:rPr>
              <a:t>on </a:t>
            </a:r>
            <a:r>
              <a:rPr sz="1200" spc="-20" dirty="0">
                <a:latin typeface="Constantia"/>
                <a:cs typeface="Constantia"/>
              </a:rPr>
              <a:t>March </a:t>
            </a:r>
            <a:r>
              <a:rPr sz="1200" dirty="0">
                <a:latin typeface="Constantia"/>
                <a:cs typeface="Constantia"/>
              </a:rPr>
              <a:t>5, </a:t>
            </a:r>
            <a:r>
              <a:rPr sz="1200" spc="-5" dirty="0">
                <a:latin typeface="Constantia"/>
                <a:cs typeface="Constantia"/>
              </a:rPr>
              <a:t>1996. The purpose </a:t>
            </a:r>
            <a:r>
              <a:rPr sz="1200" dirty="0">
                <a:latin typeface="Constantia"/>
                <a:cs typeface="Constantia"/>
              </a:rPr>
              <a:t>of </a:t>
            </a:r>
            <a:r>
              <a:rPr sz="1200" spc="-5" dirty="0">
                <a:latin typeface="Constantia"/>
                <a:cs typeface="Constantia"/>
              </a:rPr>
              <a:t>the </a:t>
            </a:r>
            <a:r>
              <a:rPr sz="1200" spc="-20" dirty="0">
                <a:latin typeface="Constantia"/>
                <a:cs typeface="Constantia"/>
              </a:rPr>
              <a:t>Corporation </a:t>
            </a:r>
            <a:r>
              <a:rPr sz="1200" spc="-5" dirty="0">
                <a:latin typeface="Constantia"/>
                <a:cs typeface="Constantia"/>
              </a:rPr>
              <a:t>is </a:t>
            </a:r>
            <a:r>
              <a:rPr sz="1200" spc="-15" dirty="0">
                <a:latin typeface="Constantia"/>
                <a:cs typeface="Constantia"/>
              </a:rPr>
              <a:t>to  </a:t>
            </a:r>
            <a:r>
              <a:rPr sz="1200" spc="-5" dirty="0">
                <a:latin typeface="Constantia"/>
                <a:cs typeface="Constantia"/>
              </a:rPr>
              <a:t>promote social </a:t>
            </a:r>
            <a:r>
              <a:rPr sz="1200" dirty="0">
                <a:latin typeface="Constantia"/>
                <a:cs typeface="Constantia"/>
              </a:rPr>
              <a:t>and </a:t>
            </a:r>
            <a:r>
              <a:rPr sz="1200" spc="-5" dirty="0">
                <a:latin typeface="Constantia"/>
                <a:cs typeface="Constantia"/>
              </a:rPr>
              <a:t>community wholeness by </a:t>
            </a:r>
            <a:r>
              <a:rPr sz="1200" spc="-20" dirty="0">
                <a:latin typeface="Constantia"/>
                <a:cs typeface="Constantia"/>
              </a:rPr>
              <a:t>actively </a:t>
            </a:r>
            <a:r>
              <a:rPr sz="1200" spc="-10" dirty="0">
                <a:latin typeface="Constantia"/>
                <a:cs typeface="Constantia"/>
              </a:rPr>
              <a:t>developing </a:t>
            </a:r>
            <a:r>
              <a:rPr sz="1200" dirty="0">
                <a:latin typeface="Constantia"/>
                <a:cs typeface="Constantia"/>
              </a:rPr>
              <a:t>and  </a:t>
            </a:r>
            <a:r>
              <a:rPr sz="1200" spc="-5" dirty="0">
                <a:latin typeface="Constantia"/>
                <a:cs typeface="Constantia"/>
              </a:rPr>
              <a:t>implementing</a:t>
            </a:r>
            <a:r>
              <a:rPr sz="1200" spc="-60" dirty="0">
                <a:latin typeface="Constantia"/>
                <a:cs typeface="Constantia"/>
              </a:rPr>
              <a:t> </a:t>
            </a:r>
            <a:r>
              <a:rPr sz="1200" spc="-5" dirty="0">
                <a:latin typeface="Constantia"/>
                <a:cs typeface="Constantia"/>
              </a:rPr>
              <a:t>relevant</a:t>
            </a:r>
            <a:r>
              <a:rPr sz="1200" spc="-100" dirty="0">
                <a:latin typeface="Constantia"/>
                <a:cs typeface="Constantia"/>
              </a:rPr>
              <a:t> </a:t>
            </a:r>
            <a:r>
              <a:rPr sz="1200" dirty="0">
                <a:latin typeface="Constantia"/>
                <a:cs typeface="Constantia"/>
              </a:rPr>
              <a:t>and</a:t>
            </a:r>
            <a:r>
              <a:rPr sz="1200" spc="-15" dirty="0">
                <a:latin typeface="Constantia"/>
                <a:cs typeface="Constantia"/>
              </a:rPr>
              <a:t> </a:t>
            </a:r>
            <a:r>
              <a:rPr sz="1200" spc="-5" dirty="0">
                <a:latin typeface="Constantia"/>
                <a:cs typeface="Constantia"/>
              </a:rPr>
              <a:t>life-changing</a:t>
            </a:r>
            <a:r>
              <a:rPr sz="1200" spc="-45" dirty="0">
                <a:latin typeface="Constantia"/>
                <a:cs typeface="Constantia"/>
              </a:rPr>
              <a:t> </a:t>
            </a:r>
            <a:r>
              <a:rPr sz="1200" spc="-10" dirty="0">
                <a:latin typeface="Constantia"/>
                <a:cs typeface="Constantia"/>
              </a:rPr>
              <a:t>ministries</a:t>
            </a:r>
            <a:r>
              <a:rPr sz="1200" spc="-80" dirty="0">
                <a:latin typeface="Constantia"/>
                <a:cs typeface="Constantia"/>
              </a:rPr>
              <a:t> </a:t>
            </a:r>
            <a:r>
              <a:rPr sz="1200" spc="-5" dirty="0">
                <a:latin typeface="Constantia"/>
                <a:cs typeface="Constantia"/>
              </a:rPr>
              <a:t>and programs</a:t>
            </a:r>
            <a:endParaRPr lang="en-US" sz="1200" dirty="0">
              <a:latin typeface="Constantia"/>
              <a:cs typeface="Constantia"/>
            </a:endParaRPr>
          </a:p>
          <a:p>
            <a:pPr marL="12700" marR="834390">
              <a:lnSpc>
                <a:spcPct val="100000"/>
              </a:lnSpc>
            </a:pPr>
            <a:r>
              <a:rPr lang="en-US" sz="1200" spc="-5" dirty="0">
                <a:latin typeface="Constantia"/>
                <a:cs typeface="Constantia"/>
              </a:rPr>
              <a:t>that</a:t>
            </a:r>
            <a:r>
              <a:rPr lang="en-US" sz="1200" spc="-125" dirty="0">
                <a:latin typeface="Constantia"/>
                <a:cs typeface="Constantia"/>
              </a:rPr>
              <a:t> </a:t>
            </a:r>
            <a:r>
              <a:rPr lang="en-US" sz="1200" spc="-5" dirty="0">
                <a:latin typeface="Constantia"/>
                <a:cs typeface="Constantia"/>
              </a:rPr>
              <a:t>will</a:t>
            </a:r>
            <a:r>
              <a:rPr lang="en-US" sz="1200" spc="-55" dirty="0">
                <a:latin typeface="Constantia"/>
                <a:cs typeface="Constantia"/>
              </a:rPr>
              <a:t> </a:t>
            </a:r>
            <a:r>
              <a:rPr lang="en-US" sz="1200" spc="-20" dirty="0">
                <a:latin typeface="Constantia"/>
                <a:cs typeface="Constantia"/>
              </a:rPr>
              <a:t>prevent</a:t>
            </a:r>
            <a:r>
              <a:rPr lang="en-US" sz="1200" spc="-125" dirty="0">
                <a:latin typeface="Constantia"/>
                <a:cs typeface="Constantia"/>
              </a:rPr>
              <a:t> </a:t>
            </a:r>
            <a:r>
              <a:rPr lang="en-US" sz="1200" spc="-5" dirty="0">
                <a:latin typeface="Constantia"/>
                <a:cs typeface="Constantia"/>
              </a:rPr>
              <a:t>and/or</a:t>
            </a:r>
            <a:r>
              <a:rPr lang="en-US" sz="1200" spc="-130" dirty="0">
                <a:latin typeface="Constantia"/>
                <a:cs typeface="Constantia"/>
              </a:rPr>
              <a:t> </a:t>
            </a:r>
            <a:r>
              <a:rPr lang="en-US" sz="1200" spc="-10" dirty="0">
                <a:latin typeface="Constantia"/>
                <a:cs typeface="Constantia"/>
              </a:rPr>
              <a:t>deliver youth</a:t>
            </a:r>
            <a:r>
              <a:rPr lang="en-US" sz="1200" spc="-85" dirty="0">
                <a:latin typeface="Constantia"/>
                <a:cs typeface="Constantia"/>
              </a:rPr>
              <a:t> </a:t>
            </a:r>
            <a:r>
              <a:rPr lang="en-US" sz="1200" dirty="0">
                <a:latin typeface="Constantia"/>
                <a:cs typeface="Constantia"/>
              </a:rPr>
              <a:t>and</a:t>
            </a:r>
            <a:r>
              <a:rPr lang="en-US" sz="1200" spc="-75" dirty="0">
                <a:latin typeface="Constantia"/>
                <a:cs typeface="Constantia"/>
              </a:rPr>
              <a:t> </a:t>
            </a:r>
            <a:r>
              <a:rPr lang="en-US" sz="1200" spc="-5" dirty="0">
                <a:latin typeface="Constantia"/>
                <a:cs typeface="Constantia"/>
              </a:rPr>
              <a:t>adults</a:t>
            </a:r>
            <a:r>
              <a:rPr lang="en-US" sz="1200" spc="-85" dirty="0">
                <a:latin typeface="Constantia"/>
                <a:cs typeface="Constantia"/>
              </a:rPr>
              <a:t> </a:t>
            </a:r>
            <a:r>
              <a:rPr lang="en-US" sz="1200" spc="-5" dirty="0">
                <a:latin typeface="Constantia"/>
                <a:cs typeface="Constantia"/>
              </a:rPr>
              <a:t>from</a:t>
            </a:r>
            <a:r>
              <a:rPr lang="en-US" sz="1200" spc="-120" dirty="0">
                <a:latin typeface="Constantia"/>
                <a:cs typeface="Constantia"/>
              </a:rPr>
              <a:t> </a:t>
            </a:r>
            <a:r>
              <a:rPr lang="en-US" sz="1200" spc="-5" dirty="0">
                <a:latin typeface="Constantia"/>
                <a:cs typeface="Constantia"/>
              </a:rPr>
              <a:t>violence,</a:t>
            </a:r>
            <a:r>
              <a:rPr lang="en-US" sz="1200" spc="-95" dirty="0">
                <a:latin typeface="Constantia"/>
                <a:cs typeface="Constantia"/>
              </a:rPr>
              <a:t> </a:t>
            </a:r>
            <a:r>
              <a:rPr lang="en-US" sz="1200" spc="-15" dirty="0">
                <a:latin typeface="Constantia"/>
                <a:cs typeface="Constantia"/>
              </a:rPr>
              <a:t>crime,  </a:t>
            </a:r>
            <a:r>
              <a:rPr lang="en-US" sz="1200" spc="-40" dirty="0">
                <a:latin typeface="Constantia"/>
                <a:cs typeface="Constantia"/>
              </a:rPr>
              <a:t>truancy, </a:t>
            </a:r>
            <a:r>
              <a:rPr lang="en-US" sz="1200" spc="-5" dirty="0">
                <a:latin typeface="Constantia"/>
                <a:cs typeface="Constantia"/>
              </a:rPr>
              <a:t>drug abuse, homelessness, </a:t>
            </a:r>
            <a:r>
              <a:rPr lang="en-US" sz="1200" dirty="0">
                <a:latin typeface="Constantia"/>
                <a:cs typeface="Constantia"/>
              </a:rPr>
              <a:t>and </a:t>
            </a:r>
            <a:r>
              <a:rPr lang="en-US" sz="1200" spc="-5" dirty="0">
                <a:latin typeface="Constantia"/>
                <a:cs typeface="Constantia"/>
              </a:rPr>
              <a:t>prison </a:t>
            </a:r>
            <a:r>
              <a:rPr lang="en-US" sz="1200" dirty="0">
                <a:latin typeface="Constantia"/>
                <a:cs typeface="Constantia"/>
              </a:rPr>
              <a:t>and </a:t>
            </a:r>
            <a:r>
              <a:rPr lang="en-US" sz="1200" spc="-15" dirty="0">
                <a:latin typeface="Constantia"/>
                <a:cs typeface="Constantia"/>
              </a:rPr>
              <a:t>to </a:t>
            </a:r>
            <a:r>
              <a:rPr lang="en-US" sz="1200" spc="-5" dirty="0">
                <a:latin typeface="Constantia"/>
                <a:cs typeface="Constantia"/>
              </a:rPr>
              <a:t>equip and/or  </a:t>
            </a:r>
            <a:r>
              <a:rPr lang="en-US" sz="1200" spc="-20" dirty="0">
                <a:latin typeface="Constantia"/>
                <a:cs typeface="Constantia"/>
              </a:rPr>
              <a:t>restore</a:t>
            </a:r>
            <a:r>
              <a:rPr lang="en-US" sz="1200" spc="-45" dirty="0">
                <a:latin typeface="Constantia"/>
                <a:cs typeface="Constantia"/>
              </a:rPr>
              <a:t> </a:t>
            </a:r>
            <a:r>
              <a:rPr lang="en-US" sz="1200" spc="-5" dirty="0">
                <a:latin typeface="Constantia"/>
                <a:cs typeface="Constantia"/>
              </a:rPr>
              <a:t>them</a:t>
            </a:r>
            <a:r>
              <a:rPr lang="en-US" sz="1200" spc="-40" dirty="0">
                <a:latin typeface="Constantia"/>
                <a:cs typeface="Constantia"/>
              </a:rPr>
              <a:t> </a:t>
            </a:r>
            <a:r>
              <a:rPr lang="en-US" sz="1200" spc="-15" dirty="0">
                <a:latin typeface="Constantia"/>
                <a:cs typeface="Constantia"/>
              </a:rPr>
              <a:t>to</a:t>
            </a:r>
            <a:r>
              <a:rPr lang="en-US" sz="1200" spc="-40" dirty="0">
                <a:latin typeface="Constantia"/>
                <a:cs typeface="Constantia"/>
              </a:rPr>
              <a:t> </a:t>
            </a:r>
            <a:r>
              <a:rPr lang="en-US" sz="1200" dirty="0">
                <a:latin typeface="Constantia"/>
                <a:cs typeface="Constantia"/>
              </a:rPr>
              <a:t>lead</a:t>
            </a:r>
            <a:r>
              <a:rPr lang="en-US" sz="1200" spc="-40" dirty="0">
                <a:latin typeface="Constantia"/>
                <a:cs typeface="Constantia"/>
              </a:rPr>
              <a:t> </a:t>
            </a:r>
            <a:r>
              <a:rPr lang="en-US" sz="1200" spc="-5" dirty="0">
                <a:latin typeface="Constantia"/>
                <a:cs typeface="Constantia"/>
              </a:rPr>
              <a:t>responsible,</a:t>
            </a:r>
            <a:r>
              <a:rPr lang="en-US" sz="1200" spc="-55" dirty="0">
                <a:latin typeface="Constantia"/>
                <a:cs typeface="Constantia"/>
              </a:rPr>
              <a:t> </a:t>
            </a:r>
            <a:r>
              <a:rPr lang="en-US" sz="1200" spc="-5" dirty="0">
                <a:latin typeface="Constantia"/>
                <a:cs typeface="Constantia"/>
              </a:rPr>
              <a:t>meaningful</a:t>
            </a:r>
            <a:r>
              <a:rPr lang="en-US" sz="1200" spc="-70" dirty="0">
                <a:latin typeface="Constantia"/>
                <a:cs typeface="Constantia"/>
              </a:rPr>
              <a:t> </a:t>
            </a:r>
            <a:r>
              <a:rPr lang="en-US" sz="1200" dirty="0">
                <a:latin typeface="Constantia"/>
                <a:cs typeface="Constantia"/>
              </a:rPr>
              <a:t>and</a:t>
            </a:r>
            <a:r>
              <a:rPr lang="en-US" sz="1200" spc="-30" dirty="0">
                <a:latin typeface="Constantia"/>
                <a:cs typeface="Constantia"/>
              </a:rPr>
              <a:t> </a:t>
            </a:r>
            <a:r>
              <a:rPr lang="en-US" sz="1200" spc="-15" dirty="0">
                <a:latin typeface="Constantia"/>
                <a:cs typeface="Constantia"/>
              </a:rPr>
              <a:t>productive lives.</a:t>
            </a:r>
            <a:endParaRPr lang="en-US" sz="1200" dirty="0">
              <a:latin typeface="Constantia"/>
              <a:cs typeface="Constantia"/>
            </a:endParaRPr>
          </a:p>
        </p:txBody>
      </p:sp>
      <p:sp>
        <p:nvSpPr>
          <p:cNvPr id="5" name="object 5"/>
          <p:cNvSpPr txBox="1"/>
          <p:nvPr/>
        </p:nvSpPr>
        <p:spPr>
          <a:xfrm>
            <a:off x="535635" y="2926841"/>
            <a:ext cx="4799330" cy="1489075"/>
          </a:xfrm>
          <a:prstGeom prst="rect">
            <a:avLst/>
          </a:prstGeom>
        </p:spPr>
        <p:txBody>
          <a:bodyPr vert="horz" wrap="square" lIns="0" tIns="12700" rIns="0" bIns="0" rtlCol="0">
            <a:spAutoFit/>
          </a:bodyPr>
          <a:lstStyle/>
          <a:p>
            <a:pPr marL="12700">
              <a:lnSpc>
                <a:spcPct val="100000"/>
              </a:lnSpc>
              <a:spcBef>
                <a:spcPts val="100"/>
              </a:spcBef>
            </a:pPr>
            <a:r>
              <a:rPr sz="1200" spc="-5" dirty="0">
                <a:latin typeface="Constantia"/>
                <a:cs typeface="Constantia"/>
              </a:rPr>
              <a:t>RRM</a:t>
            </a:r>
            <a:r>
              <a:rPr sz="1200" spc="-40" dirty="0">
                <a:latin typeface="Constantia"/>
                <a:cs typeface="Constantia"/>
              </a:rPr>
              <a:t> </a:t>
            </a:r>
            <a:r>
              <a:rPr sz="1200" spc="-5" dirty="0">
                <a:latin typeface="Constantia"/>
                <a:cs typeface="Constantia"/>
              </a:rPr>
              <a:t>organized</a:t>
            </a:r>
            <a:r>
              <a:rPr sz="1200" spc="-60" dirty="0">
                <a:latin typeface="Constantia"/>
                <a:cs typeface="Constantia"/>
              </a:rPr>
              <a:t> </a:t>
            </a:r>
            <a:r>
              <a:rPr sz="1200" spc="-5" dirty="0">
                <a:latin typeface="Constantia"/>
                <a:cs typeface="Constantia"/>
              </a:rPr>
              <a:t>in</a:t>
            </a:r>
            <a:r>
              <a:rPr sz="1200" spc="-35" dirty="0">
                <a:latin typeface="Constantia"/>
                <a:cs typeface="Constantia"/>
              </a:rPr>
              <a:t> </a:t>
            </a:r>
            <a:r>
              <a:rPr sz="1200" spc="-45" dirty="0">
                <a:latin typeface="Constantia"/>
                <a:cs typeface="Constantia"/>
              </a:rPr>
              <a:t>Gary,</a:t>
            </a:r>
            <a:r>
              <a:rPr sz="1200" spc="-35" dirty="0">
                <a:latin typeface="Constantia"/>
                <a:cs typeface="Constantia"/>
              </a:rPr>
              <a:t> </a:t>
            </a:r>
            <a:r>
              <a:rPr sz="1200" spc="-5" dirty="0">
                <a:latin typeface="Constantia"/>
                <a:cs typeface="Constantia"/>
              </a:rPr>
              <a:t>Indiana,</a:t>
            </a:r>
            <a:r>
              <a:rPr sz="1200" spc="-70" dirty="0">
                <a:latin typeface="Constantia"/>
                <a:cs typeface="Constantia"/>
              </a:rPr>
              <a:t> </a:t>
            </a:r>
            <a:r>
              <a:rPr sz="1200" dirty="0">
                <a:latin typeface="Constantia"/>
                <a:cs typeface="Constantia"/>
              </a:rPr>
              <a:t>and</a:t>
            </a:r>
            <a:r>
              <a:rPr sz="1200" spc="-40" dirty="0">
                <a:latin typeface="Constantia"/>
                <a:cs typeface="Constantia"/>
              </a:rPr>
              <a:t> </a:t>
            </a:r>
            <a:r>
              <a:rPr sz="1200" spc="-5" dirty="0">
                <a:latin typeface="Constantia"/>
                <a:cs typeface="Constantia"/>
              </a:rPr>
              <a:t>while</a:t>
            </a:r>
            <a:r>
              <a:rPr sz="1200" spc="-85" dirty="0">
                <a:latin typeface="Constantia"/>
                <a:cs typeface="Constantia"/>
              </a:rPr>
              <a:t> </a:t>
            </a:r>
            <a:r>
              <a:rPr sz="1200" spc="-5" dirty="0">
                <a:latin typeface="Constantia"/>
                <a:cs typeface="Constantia"/>
              </a:rPr>
              <a:t>operating</a:t>
            </a:r>
            <a:r>
              <a:rPr sz="1200" spc="-30" dirty="0">
                <a:latin typeface="Constantia"/>
                <a:cs typeface="Constantia"/>
              </a:rPr>
              <a:t> </a:t>
            </a:r>
            <a:r>
              <a:rPr sz="1200" spc="-5" dirty="0">
                <a:latin typeface="Constantia"/>
                <a:cs typeface="Constantia"/>
              </a:rPr>
              <a:t>in</a:t>
            </a:r>
            <a:r>
              <a:rPr sz="1200" spc="-45" dirty="0">
                <a:latin typeface="Constantia"/>
                <a:cs typeface="Constantia"/>
              </a:rPr>
              <a:t> </a:t>
            </a:r>
            <a:r>
              <a:rPr sz="1200" spc="-20" dirty="0">
                <a:latin typeface="Constantia"/>
                <a:cs typeface="Constantia"/>
              </a:rPr>
              <a:t>LakeCounty,</a:t>
            </a:r>
            <a:endParaRPr sz="1200">
              <a:latin typeface="Constantia"/>
              <a:cs typeface="Constantia"/>
            </a:endParaRPr>
          </a:p>
          <a:p>
            <a:pPr marL="12700">
              <a:lnSpc>
                <a:spcPct val="100000"/>
              </a:lnSpc>
            </a:pPr>
            <a:r>
              <a:rPr sz="1200" spc="-5" dirty="0">
                <a:latin typeface="Constantia"/>
                <a:cs typeface="Constantia"/>
              </a:rPr>
              <a:t>Indiana</a:t>
            </a:r>
            <a:r>
              <a:rPr sz="1200" spc="-75" dirty="0">
                <a:latin typeface="Constantia"/>
                <a:cs typeface="Constantia"/>
              </a:rPr>
              <a:t> </a:t>
            </a:r>
            <a:r>
              <a:rPr sz="1200" spc="-15" dirty="0">
                <a:latin typeface="Constantia"/>
                <a:cs typeface="Constantia"/>
              </a:rPr>
              <a:t>before</a:t>
            </a:r>
            <a:r>
              <a:rPr sz="1200" spc="-60" dirty="0">
                <a:latin typeface="Constantia"/>
                <a:cs typeface="Constantia"/>
              </a:rPr>
              <a:t> </a:t>
            </a:r>
            <a:r>
              <a:rPr sz="1200" spc="-5" dirty="0">
                <a:latin typeface="Constantia"/>
                <a:cs typeface="Constantia"/>
              </a:rPr>
              <a:t>relocating</a:t>
            </a:r>
            <a:r>
              <a:rPr sz="1200" spc="-35" dirty="0">
                <a:latin typeface="Constantia"/>
                <a:cs typeface="Constantia"/>
              </a:rPr>
              <a:t> </a:t>
            </a:r>
            <a:r>
              <a:rPr sz="1200" spc="-5" dirty="0">
                <a:latin typeface="Constantia"/>
                <a:cs typeface="Constantia"/>
              </a:rPr>
              <a:t>its</a:t>
            </a:r>
            <a:r>
              <a:rPr sz="1200" spc="-65" dirty="0">
                <a:latin typeface="Constantia"/>
                <a:cs typeface="Constantia"/>
              </a:rPr>
              <a:t> </a:t>
            </a:r>
            <a:r>
              <a:rPr sz="1200" spc="-20" dirty="0">
                <a:latin typeface="Constantia"/>
                <a:cs typeface="Constantia"/>
              </a:rPr>
              <a:t>operations</a:t>
            </a:r>
            <a:r>
              <a:rPr sz="1200" spc="-10" dirty="0">
                <a:latin typeface="Constantia"/>
                <a:cs typeface="Constantia"/>
              </a:rPr>
              <a:t> </a:t>
            </a:r>
            <a:r>
              <a:rPr sz="1200" spc="-15" dirty="0">
                <a:latin typeface="Constantia"/>
                <a:cs typeface="Constantia"/>
              </a:rPr>
              <a:t>to</a:t>
            </a:r>
            <a:r>
              <a:rPr sz="1200" spc="-45" dirty="0">
                <a:latin typeface="Constantia"/>
                <a:cs typeface="Constantia"/>
              </a:rPr>
              <a:t> </a:t>
            </a:r>
            <a:r>
              <a:rPr sz="1200" spc="-5" dirty="0">
                <a:latin typeface="Constantia"/>
                <a:cs typeface="Constantia"/>
              </a:rPr>
              <a:t>East</a:t>
            </a:r>
            <a:r>
              <a:rPr sz="1200" spc="-45" dirty="0">
                <a:latin typeface="Constantia"/>
                <a:cs typeface="Constantia"/>
              </a:rPr>
              <a:t> </a:t>
            </a:r>
            <a:r>
              <a:rPr sz="1200" spc="-5" dirty="0">
                <a:latin typeface="Constantia"/>
                <a:cs typeface="Constantia"/>
              </a:rPr>
              <a:t>Baton</a:t>
            </a:r>
            <a:r>
              <a:rPr sz="1200" spc="-70" dirty="0">
                <a:latin typeface="Constantia"/>
                <a:cs typeface="Constantia"/>
              </a:rPr>
              <a:t> </a:t>
            </a:r>
            <a:r>
              <a:rPr sz="1200" spc="-15" dirty="0">
                <a:latin typeface="Constantia"/>
                <a:cs typeface="Constantia"/>
              </a:rPr>
              <a:t>RougeParish,</a:t>
            </a:r>
            <a:endParaRPr sz="1200">
              <a:latin typeface="Constantia"/>
              <a:cs typeface="Constantia"/>
            </a:endParaRPr>
          </a:p>
          <a:p>
            <a:pPr marL="12700">
              <a:lnSpc>
                <a:spcPct val="100000"/>
              </a:lnSpc>
            </a:pPr>
            <a:r>
              <a:rPr sz="1200" spc="-5" dirty="0">
                <a:latin typeface="Constantia"/>
                <a:cs typeface="Constantia"/>
              </a:rPr>
              <a:t>Louisiana</a:t>
            </a:r>
            <a:r>
              <a:rPr sz="1200" spc="-114" dirty="0">
                <a:latin typeface="Constantia"/>
                <a:cs typeface="Constantia"/>
              </a:rPr>
              <a:t> </a:t>
            </a:r>
            <a:r>
              <a:rPr sz="1200" spc="-5" dirty="0">
                <a:latin typeface="Constantia"/>
                <a:cs typeface="Constantia"/>
              </a:rPr>
              <a:t>in</a:t>
            </a:r>
            <a:r>
              <a:rPr sz="1200" spc="-40" dirty="0">
                <a:latin typeface="Constantia"/>
                <a:cs typeface="Constantia"/>
              </a:rPr>
              <a:t> </a:t>
            </a:r>
            <a:r>
              <a:rPr sz="1200" spc="-5" dirty="0">
                <a:latin typeface="Constantia"/>
                <a:cs typeface="Constantia"/>
              </a:rPr>
              <a:t>2005,</a:t>
            </a:r>
            <a:r>
              <a:rPr sz="1200" spc="-55" dirty="0">
                <a:latin typeface="Constantia"/>
                <a:cs typeface="Constantia"/>
              </a:rPr>
              <a:t> </a:t>
            </a:r>
            <a:r>
              <a:rPr sz="1200" spc="-25" dirty="0">
                <a:latin typeface="Constantia"/>
                <a:cs typeface="Constantia"/>
              </a:rPr>
              <a:t>worked</a:t>
            </a:r>
            <a:r>
              <a:rPr sz="1200" spc="-95" dirty="0">
                <a:latin typeface="Constantia"/>
                <a:cs typeface="Constantia"/>
              </a:rPr>
              <a:t> </a:t>
            </a:r>
            <a:r>
              <a:rPr sz="1200" spc="-20" dirty="0">
                <a:latin typeface="Constantia"/>
                <a:cs typeface="Constantia"/>
              </a:rPr>
              <a:t>successfully</a:t>
            </a:r>
            <a:r>
              <a:rPr sz="1200" spc="-5" dirty="0">
                <a:latin typeface="Constantia"/>
                <a:cs typeface="Constantia"/>
              </a:rPr>
              <a:t> for</a:t>
            </a:r>
            <a:r>
              <a:rPr sz="1200" spc="-140" dirty="0">
                <a:latin typeface="Constantia"/>
                <a:cs typeface="Constantia"/>
              </a:rPr>
              <a:t> </a:t>
            </a:r>
            <a:r>
              <a:rPr sz="1200" spc="-5" dirty="0">
                <a:latin typeface="Constantia"/>
                <a:cs typeface="Constantia"/>
              </a:rPr>
              <a:t>eight</a:t>
            </a:r>
            <a:r>
              <a:rPr sz="1200" spc="-80" dirty="0">
                <a:latin typeface="Constantia"/>
                <a:cs typeface="Constantia"/>
              </a:rPr>
              <a:t> </a:t>
            </a:r>
            <a:r>
              <a:rPr sz="1200" dirty="0">
                <a:latin typeface="Constantia"/>
                <a:cs typeface="Constantia"/>
              </a:rPr>
              <a:t>(8)</a:t>
            </a:r>
            <a:r>
              <a:rPr sz="1200" spc="-85" dirty="0">
                <a:latin typeface="Constantia"/>
                <a:cs typeface="Constantia"/>
              </a:rPr>
              <a:t> </a:t>
            </a:r>
            <a:r>
              <a:rPr sz="1200" spc="-20" dirty="0">
                <a:latin typeface="Constantia"/>
                <a:cs typeface="Constantia"/>
              </a:rPr>
              <a:t>years</a:t>
            </a:r>
            <a:r>
              <a:rPr sz="1200" spc="-125" dirty="0">
                <a:latin typeface="Constantia"/>
                <a:cs typeface="Constantia"/>
              </a:rPr>
              <a:t> </a:t>
            </a:r>
            <a:r>
              <a:rPr sz="1200" spc="-5" dirty="0">
                <a:latin typeface="Constantia"/>
                <a:cs typeface="Constantia"/>
              </a:rPr>
              <a:t>with</a:t>
            </a:r>
            <a:endParaRPr sz="1200">
              <a:latin typeface="Constantia"/>
              <a:cs typeface="Constantia"/>
            </a:endParaRPr>
          </a:p>
          <a:p>
            <a:pPr marL="12700" marR="371475">
              <a:lnSpc>
                <a:spcPct val="100000"/>
              </a:lnSpc>
            </a:pPr>
            <a:r>
              <a:rPr sz="1200" spc="-5" dirty="0">
                <a:latin typeface="Constantia"/>
                <a:cs typeface="Constantia"/>
              </a:rPr>
              <a:t>thirty-four</a:t>
            </a:r>
            <a:r>
              <a:rPr sz="1200" spc="-70" dirty="0">
                <a:latin typeface="Constantia"/>
                <a:cs typeface="Constantia"/>
              </a:rPr>
              <a:t> </a:t>
            </a:r>
            <a:r>
              <a:rPr sz="1200" dirty="0">
                <a:latin typeface="Constantia"/>
                <a:cs typeface="Constantia"/>
              </a:rPr>
              <a:t>(34)</a:t>
            </a:r>
            <a:r>
              <a:rPr sz="1200" spc="-15" dirty="0">
                <a:latin typeface="Constantia"/>
                <a:cs typeface="Constantia"/>
              </a:rPr>
              <a:t> </a:t>
            </a:r>
            <a:r>
              <a:rPr sz="1200" spc="-5" dirty="0">
                <a:latin typeface="Constantia"/>
                <a:cs typeface="Constantia"/>
              </a:rPr>
              <a:t>faith-based,</a:t>
            </a:r>
            <a:r>
              <a:rPr sz="1200" spc="-80" dirty="0">
                <a:latin typeface="Constantia"/>
                <a:cs typeface="Constantia"/>
              </a:rPr>
              <a:t> </a:t>
            </a:r>
            <a:r>
              <a:rPr sz="1200" spc="-20" dirty="0">
                <a:latin typeface="Constantia"/>
                <a:cs typeface="Constantia"/>
              </a:rPr>
              <a:t>governmental,</a:t>
            </a:r>
            <a:r>
              <a:rPr sz="1200" spc="-25" dirty="0">
                <a:latin typeface="Constantia"/>
                <a:cs typeface="Constantia"/>
              </a:rPr>
              <a:t> </a:t>
            </a:r>
            <a:r>
              <a:rPr sz="1200" spc="-5" dirty="0">
                <a:latin typeface="Constantia"/>
                <a:cs typeface="Constantia"/>
              </a:rPr>
              <a:t>criminal</a:t>
            </a:r>
            <a:r>
              <a:rPr sz="1200" spc="-40" dirty="0">
                <a:latin typeface="Constantia"/>
                <a:cs typeface="Constantia"/>
              </a:rPr>
              <a:t> </a:t>
            </a:r>
            <a:r>
              <a:rPr sz="1200" spc="-20" dirty="0">
                <a:latin typeface="Constantia"/>
                <a:cs typeface="Constantia"/>
              </a:rPr>
              <a:t>justice</a:t>
            </a:r>
            <a:r>
              <a:rPr sz="1200" spc="-75" dirty="0">
                <a:latin typeface="Constantia"/>
                <a:cs typeface="Constantia"/>
              </a:rPr>
              <a:t> </a:t>
            </a:r>
            <a:r>
              <a:rPr sz="1200" spc="-20" dirty="0">
                <a:latin typeface="Constantia"/>
                <a:cs typeface="Constantia"/>
              </a:rPr>
              <a:t>agencies,  businesses,</a:t>
            </a:r>
            <a:r>
              <a:rPr sz="1200" dirty="0">
                <a:latin typeface="Constantia"/>
                <a:cs typeface="Constantia"/>
              </a:rPr>
              <a:t> and</a:t>
            </a:r>
            <a:r>
              <a:rPr sz="1200" spc="-75" dirty="0">
                <a:latin typeface="Constantia"/>
                <a:cs typeface="Constantia"/>
              </a:rPr>
              <a:t> </a:t>
            </a:r>
            <a:r>
              <a:rPr sz="1200" spc="-10" dirty="0">
                <a:latin typeface="Constantia"/>
                <a:cs typeface="Constantia"/>
              </a:rPr>
              <a:t>community</a:t>
            </a:r>
            <a:r>
              <a:rPr sz="1200" spc="-170" dirty="0">
                <a:latin typeface="Constantia"/>
                <a:cs typeface="Constantia"/>
              </a:rPr>
              <a:t> </a:t>
            </a:r>
            <a:r>
              <a:rPr sz="1200" spc="-5" dirty="0">
                <a:latin typeface="Constantia"/>
                <a:cs typeface="Constantia"/>
              </a:rPr>
              <a:t>organizations</a:t>
            </a:r>
            <a:r>
              <a:rPr sz="1200" spc="-135" dirty="0">
                <a:latin typeface="Constantia"/>
                <a:cs typeface="Constantia"/>
              </a:rPr>
              <a:t> </a:t>
            </a:r>
            <a:r>
              <a:rPr sz="1200" spc="-5" dirty="0">
                <a:latin typeface="Constantia"/>
                <a:cs typeface="Constantia"/>
              </a:rPr>
              <a:t>on</a:t>
            </a:r>
            <a:r>
              <a:rPr sz="1200" spc="-100" dirty="0">
                <a:latin typeface="Constantia"/>
                <a:cs typeface="Constantia"/>
              </a:rPr>
              <a:t> </a:t>
            </a:r>
            <a:r>
              <a:rPr sz="1200" dirty="0">
                <a:latin typeface="Constantia"/>
                <a:cs typeface="Constantia"/>
              </a:rPr>
              <a:t>a</a:t>
            </a:r>
            <a:r>
              <a:rPr sz="1200" spc="-120" dirty="0">
                <a:latin typeface="Constantia"/>
                <a:cs typeface="Constantia"/>
              </a:rPr>
              <a:t> </a:t>
            </a:r>
            <a:r>
              <a:rPr sz="1200" u="sng" spc="-20" dirty="0">
                <a:uFill>
                  <a:solidFill>
                    <a:srgbClr val="7D7D7D"/>
                  </a:solidFill>
                </a:uFill>
                <a:latin typeface="Constantia"/>
                <a:cs typeface="Constantia"/>
              </a:rPr>
              <a:t>consistent</a:t>
            </a:r>
            <a:r>
              <a:rPr sz="1200" u="sng" spc="-10" dirty="0">
                <a:uFill>
                  <a:solidFill>
                    <a:srgbClr val="7D7D7D"/>
                  </a:solidFill>
                </a:uFill>
                <a:latin typeface="Constantia"/>
                <a:cs typeface="Constantia"/>
              </a:rPr>
              <a:t> </a:t>
            </a:r>
            <a:r>
              <a:rPr sz="1200" u="sng" spc="-20" dirty="0">
                <a:uFill>
                  <a:solidFill>
                    <a:srgbClr val="7D7D7D"/>
                  </a:solidFill>
                </a:uFill>
                <a:latin typeface="Constantia"/>
                <a:cs typeface="Constantia"/>
              </a:rPr>
              <a:t>basis</a:t>
            </a:r>
            <a:r>
              <a:rPr sz="1200" spc="-20" dirty="0">
                <a:latin typeface="Constantia"/>
                <a:cs typeface="Constantia"/>
              </a:rPr>
              <a:t>.</a:t>
            </a:r>
            <a:endParaRPr sz="1200">
              <a:latin typeface="Constantia"/>
              <a:cs typeface="Constantia"/>
            </a:endParaRPr>
          </a:p>
          <a:p>
            <a:pPr marL="12700">
              <a:lnSpc>
                <a:spcPct val="100000"/>
              </a:lnSpc>
            </a:pPr>
            <a:r>
              <a:rPr sz="1200" spc="-5" dirty="0">
                <a:latin typeface="Constantia"/>
                <a:cs typeface="Constantia"/>
              </a:rPr>
              <a:t>This </a:t>
            </a:r>
            <a:r>
              <a:rPr sz="1200" spc="-20" dirty="0">
                <a:latin typeface="Constantia"/>
                <a:cs typeface="Constantia"/>
              </a:rPr>
              <a:t>collaboration </a:t>
            </a:r>
            <a:r>
              <a:rPr sz="1200" spc="-5" dirty="0">
                <a:latin typeface="Constantia"/>
                <a:cs typeface="Constantia"/>
              </a:rPr>
              <a:t>was </a:t>
            </a:r>
            <a:r>
              <a:rPr sz="1200" dirty="0">
                <a:latin typeface="Constantia"/>
                <a:cs typeface="Constantia"/>
              </a:rPr>
              <a:t>named</a:t>
            </a:r>
            <a:r>
              <a:rPr sz="1200" spc="-220" dirty="0">
                <a:latin typeface="Constantia"/>
                <a:cs typeface="Constantia"/>
              </a:rPr>
              <a:t> </a:t>
            </a:r>
            <a:r>
              <a:rPr sz="1200" spc="-5" dirty="0">
                <a:latin typeface="Constantia"/>
                <a:cs typeface="Constantia"/>
              </a:rPr>
              <a:t>the Planning, </a:t>
            </a:r>
            <a:r>
              <a:rPr sz="1200" spc="-10" dirty="0">
                <a:latin typeface="Constantia"/>
                <a:cs typeface="Constantia"/>
              </a:rPr>
              <a:t>Evaluationand</a:t>
            </a:r>
            <a:endParaRPr sz="1200">
              <a:latin typeface="Constantia"/>
              <a:cs typeface="Constantia"/>
            </a:endParaRPr>
          </a:p>
          <a:p>
            <a:pPr marL="12700" marR="5080">
              <a:lnSpc>
                <a:spcPct val="100000"/>
              </a:lnSpc>
            </a:pPr>
            <a:r>
              <a:rPr sz="1200" spc="-20" dirty="0">
                <a:latin typeface="Constantia"/>
                <a:cs typeface="Constantia"/>
              </a:rPr>
              <a:t>Advisory </a:t>
            </a:r>
            <a:r>
              <a:rPr sz="1200" spc="-5" dirty="0">
                <a:latin typeface="Constantia"/>
                <a:cs typeface="Constantia"/>
              </a:rPr>
              <a:t>Coalition Entity </a:t>
            </a:r>
            <a:r>
              <a:rPr sz="1200" b="1" spc="-30" dirty="0">
                <a:latin typeface="Constantia"/>
                <a:cs typeface="Constantia"/>
              </a:rPr>
              <a:t>(P.E.A.C.E</a:t>
            </a:r>
            <a:r>
              <a:rPr sz="1200" spc="-30" dirty="0">
                <a:latin typeface="Constantia"/>
                <a:cs typeface="Constantia"/>
              </a:rPr>
              <a:t>). </a:t>
            </a:r>
            <a:r>
              <a:rPr sz="1200" spc="-40" dirty="0">
                <a:latin typeface="Constantia"/>
                <a:cs typeface="Constantia"/>
              </a:rPr>
              <a:t>P.E.A.C.E </a:t>
            </a:r>
            <a:r>
              <a:rPr sz="1200" spc="-20" dirty="0">
                <a:latin typeface="Constantia"/>
                <a:cs typeface="Constantia"/>
              </a:rPr>
              <a:t>provides general oversight  </a:t>
            </a:r>
            <a:r>
              <a:rPr sz="1200" dirty="0">
                <a:latin typeface="Constantia"/>
                <a:cs typeface="Constantia"/>
              </a:rPr>
              <a:t>and</a:t>
            </a:r>
            <a:r>
              <a:rPr sz="1200" spc="-20" dirty="0">
                <a:latin typeface="Constantia"/>
                <a:cs typeface="Constantia"/>
              </a:rPr>
              <a:t> </a:t>
            </a:r>
            <a:r>
              <a:rPr sz="1200" spc="-5" dirty="0">
                <a:latin typeface="Constantia"/>
                <a:cs typeface="Constantia"/>
              </a:rPr>
              <a:t>monitoring</a:t>
            </a:r>
            <a:r>
              <a:rPr sz="1200" spc="-60" dirty="0">
                <a:latin typeface="Constantia"/>
                <a:cs typeface="Constantia"/>
              </a:rPr>
              <a:t> </a:t>
            </a:r>
            <a:r>
              <a:rPr sz="1200" dirty="0">
                <a:latin typeface="Constantia"/>
                <a:cs typeface="Constantia"/>
              </a:rPr>
              <a:t>and</a:t>
            </a:r>
            <a:r>
              <a:rPr sz="1200" spc="-40" dirty="0">
                <a:latin typeface="Constantia"/>
                <a:cs typeface="Constantia"/>
              </a:rPr>
              <a:t> </a:t>
            </a:r>
            <a:r>
              <a:rPr sz="1200" spc="-5" dirty="0">
                <a:latin typeface="Constantia"/>
                <a:cs typeface="Constantia"/>
              </a:rPr>
              <a:t>evaluation</a:t>
            </a:r>
            <a:r>
              <a:rPr sz="1200" spc="-90" dirty="0">
                <a:latin typeface="Constantia"/>
                <a:cs typeface="Constantia"/>
              </a:rPr>
              <a:t> </a:t>
            </a:r>
            <a:r>
              <a:rPr sz="1200" spc="-5" dirty="0">
                <a:latin typeface="Constantia"/>
                <a:cs typeface="Constantia"/>
              </a:rPr>
              <a:t>services</a:t>
            </a:r>
            <a:r>
              <a:rPr sz="1200" spc="-70" dirty="0">
                <a:latin typeface="Constantia"/>
                <a:cs typeface="Constantia"/>
              </a:rPr>
              <a:t> </a:t>
            </a:r>
            <a:r>
              <a:rPr sz="1200" spc="-5" dirty="0">
                <a:latin typeface="Constantia"/>
                <a:cs typeface="Constantia"/>
              </a:rPr>
              <a:t>for</a:t>
            </a:r>
            <a:r>
              <a:rPr sz="1200" spc="-75" dirty="0">
                <a:latin typeface="Constantia"/>
                <a:cs typeface="Constantia"/>
              </a:rPr>
              <a:t> </a:t>
            </a:r>
            <a:r>
              <a:rPr sz="1200" dirty="0">
                <a:latin typeface="Constantia"/>
                <a:cs typeface="Constantia"/>
              </a:rPr>
              <a:t>all</a:t>
            </a:r>
            <a:r>
              <a:rPr sz="1200" spc="-10" dirty="0">
                <a:latin typeface="Constantia"/>
                <a:cs typeface="Constantia"/>
              </a:rPr>
              <a:t> </a:t>
            </a:r>
            <a:r>
              <a:rPr sz="1200" spc="-5" dirty="0">
                <a:latin typeface="Constantia"/>
                <a:cs typeface="Constantia"/>
              </a:rPr>
              <a:t>RRM</a:t>
            </a:r>
            <a:r>
              <a:rPr sz="1200" spc="-180" dirty="0">
                <a:latin typeface="Constantia"/>
                <a:cs typeface="Constantia"/>
              </a:rPr>
              <a:t> </a:t>
            </a:r>
            <a:r>
              <a:rPr sz="1200" spc="-20" dirty="0">
                <a:latin typeface="Constantia"/>
                <a:cs typeface="Constantia"/>
              </a:rPr>
              <a:t>Projects.</a:t>
            </a:r>
            <a:endParaRPr sz="1200">
              <a:latin typeface="Constantia"/>
              <a:cs typeface="Constantia"/>
            </a:endParaRPr>
          </a:p>
        </p:txBody>
      </p:sp>
      <p:sp>
        <p:nvSpPr>
          <p:cNvPr id="6" name="object 6"/>
          <p:cNvSpPr txBox="1"/>
          <p:nvPr/>
        </p:nvSpPr>
        <p:spPr>
          <a:xfrm>
            <a:off x="535635" y="4588586"/>
            <a:ext cx="6273165" cy="757555"/>
          </a:xfrm>
          <a:prstGeom prst="rect">
            <a:avLst/>
          </a:prstGeom>
        </p:spPr>
        <p:txBody>
          <a:bodyPr vert="horz" wrap="square" lIns="0" tIns="12700" rIns="0" bIns="0" rtlCol="0">
            <a:spAutoFit/>
          </a:bodyPr>
          <a:lstStyle/>
          <a:p>
            <a:pPr marL="12700">
              <a:lnSpc>
                <a:spcPct val="100000"/>
              </a:lnSpc>
              <a:spcBef>
                <a:spcPts val="100"/>
              </a:spcBef>
            </a:pPr>
            <a:r>
              <a:rPr sz="1200" b="1" i="1" spc="-10" dirty="0">
                <a:solidFill>
                  <a:srgbClr val="EE7D09"/>
                </a:solidFill>
                <a:latin typeface="Constantia"/>
                <a:cs typeface="Constantia"/>
              </a:rPr>
              <a:t>Participation</a:t>
            </a:r>
            <a:r>
              <a:rPr sz="1200" b="1" i="1" spc="-55" dirty="0">
                <a:solidFill>
                  <a:srgbClr val="EE7D09"/>
                </a:solidFill>
                <a:latin typeface="Constantia"/>
                <a:cs typeface="Constantia"/>
              </a:rPr>
              <a:t> </a:t>
            </a:r>
            <a:r>
              <a:rPr sz="1200" b="1" i="1" spc="-5" dirty="0">
                <a:solidFill>
                  <a:srgbClr val="EE7D09"/>
                </a:solidFill>
                <a:latin typeface="Constantia"/>
                <a:cs typeface="Constantia"/>
              </a:rPr>
              <a:t>in</a:t>
            </a:r>
            <a:endParaRPr sz="1200" dirty="0">
              <a:latin typeface="Constantia"/>
              <a:cs typeface="Constantia"/>
            </a:endParaRPr>
          </a:p>
          <a:p>
            <a:pPr marL="12700">
              <a:lnSpc>
                <a:spcPct val="100000"/>
              </a:lnSpc>
              <a:spcBef>
                <a:spcPts val="5"/>
              </a:spcBef>
            </a:pPr>
            <a:r>
              <a:rPr sz="1200" b="1" i="1" spc="-20" dirty="0">
                <a:solidFill>
                  <a:srgbClr val="EE7D09"/>
                </a:solidFill>
                <a:latin typeface="Constantia"/>
                <a:cs typeface="Constantia"/>
              </a:rPr>
              <a:t>Federal </a:t>
            </a:r>
            <a:r>
              <a:rPr sz="1200" b="1" i="1" spc="-5" dirty="0">
                <a:solidFill>
                  <a:srgbClr val="EE7D09"/>
                </a:solidFill>
                <a:latin typeface="Constantia"/>
                <a:cs typeface="Constantia"/>
              </a:rPr>
              <a:t>Grant</a:t>
            </a:r>
            <a:r>
              <a:rPr sz="1200" b="1" i="1" spc="-45" dirty="0">
                <a:solidFill>
                  <a:srgbClr val="EE7D09"/>
                </a:solidFill>
                <a:latin typeface="Constantia"/>
                <a:cs typeface="Constantia"/>
              </a:rPr>
              <a:t> </a:t>
            </a:r>
            <a:r>
              <a:rPr sz="1200" b="1" i="1" spc="-10" dirty="0">
                <a:solidFill>
                  <a:srgbClr val="EE7D09"/>
                </a:solidFill>
                <a:latin typeface="Constantia"/>
                <a:cs typeface="Constantia"/>
              </a:rPr>
              <a:t>Programs</a:t>
            </a:r>
            <a:endParaRPr sz="1200" dirty="0">
              <a:latin typeface="Constantia"/>
              <a:cs typeface="Constantia"/>
            </a:endParaRPr>
          </a:p>
          <a:p>
            <a:pPr marL="47625">
              <a:lnSpc>
                <a:spcPct val="100000"/>
              </a:lnSpc>
            </a:pPr>
            <a:r>
              <a:rPr sz="1200" spc="-5" dirty="0">
                <a:latin typeface="Constantia"/>
                <a:cs typeface="Constantia"/>
              </a:rPr>
              <a:t>RRM</a:t>
            </a:r>
            <a:r>
              <a:rPr sz="1200" spc="-15" dirty="0">
                <a:latin typeface="Constantia"/>
                <a:cs typeface="Constantia"/>
              </a:rPr>
              <a:t> </a:t>
            </a:r>
            <a:r>
              <a:rPr sz="1200" dirty="0">
                <a:latin typeface="Constantia"/>
                <a:cs typeface="Constantia"/>
              </a:rPr>
              <a:t>has</a:t>
            </a:r>
            <a:r>
              <a:rPr sz="1200" spc="-45" dirty="0">
                <a:latin typeface="Constantia"/>
                <a:cs typeface="Constantia"/>
              </a:rPr>
              <a:t> </a:t>
            </a:r>
            <a:r>
              <a:rPr sz="1200" spc="-5" dirty="0">
                <a:latin typeface="Constantia"/>
                <a:cs typeface="Constantia"/>
              </a:rPr>
              <a:t>participated</a:t>
            </a:r>
            <a:r>
              <a:rPr sz="1200" spc="-45" dirty="0">
                <a:latin typeface="Constantia"/>
                <a:cs typeface="Constantia"/>
              </a:rPr>
              <a:t> </a:t>
            </a:r>
            <a:r>
              <a:rPr sz="1200" spc="-5" dirty="0">
                <a:latin typeface="Constantia"/>
                <a:cs typeface="Constantia"/>
              </a:rPr>
              <a:t>in</a:t>
            </a:r>
            <a:r>
              <a:rPr sz="1200" spc="-45" dirty="0">
                <a:latin typeface="Constantia"/>
                <a:cs typeface="Constantia"/>
              </a:rPr>
              <a:t> </a:t>
            </a:r>
            <a:r>
              <a:rPr sz="1200" dirty="0">
                <a:latin typeface="Constantia"/>
                <a:cs typeface="Constantia"/>
              </a:rPr>
              <a:t>8</a:t>
            </a:r>
            <a:r>
              <a:rPr sz="1200" spc="10" dirty="0">
                <a:latin typeface="Constantia"/>
                <a:cs typeface="Constantia"/>
              </a:rPr>
              <a:t> </a:t>
            </a:r>
            <a:r>
              <a:rPr sz="1200" spc="-25" dirty="0">
                <a:latin typeface="Constantia"/>
                <a:cs typeface="Constantia"/>
              </a:rPr>
              <a:t>Federal</a:t>
            </a:r>
            <a:r>
              <a:rPr sz="1200" spc="-55" dirty="0">
                <a:latin typeface="Constantia"/>
                <a:cs typeface="Constantia"/>
              </a:rPr>
              <a:t> </a:t>
            </a:r>
            <a:r>
              <a:rPr sz="1200" spc="-5" dirty="0">
                <a:latin typeface="Constantia"/>
                <a:cs typeface="Constantia"/>
              </a:rPr>
              <a:t>grant</a:t>
            </a:r>
            <a:r>
              <a:rPr sz="1200" spc="-70" dirty="0">
                <a:latin typeface="Constantia"/>
                <a:cs typeface="Constantia"/>
              </a:rPr>
              <a:t> </a:t>
            </a:r>
            <a:r>
              <a:rPr sz="1200" spc="-20" dirty="0">
                <a:latin typeface="Constantia"/>
                <a:cs typeface="Constantia"/>
              </a:rPr>
              <a:t>programs</a:t>
            </a:r>
            <a:r>
              <a:rPr sz="1200" spc="-35" dirty="0">
                <a:latin typeface="Constantia"/>
                <a:cs typeface="Constantia"/>
              </a:rPr>
              <a:t> </a:t>
            </a:r>
            <a:r>
              <a:rPr sz="1200" spc="-5" dirty="0">
                <a:latin typeface="Constantia"/>
                <a:cs typeface="Constantia"/>
              </a:rPr>
              <a:t>to-date</a:t>
            </a:r>
            <a:r>
              <a:rPr lang="en-US" sz="1200" spc="-5" dirty="0">
                <a:latin typeface="Constantia"/>
                <a:cs typeface="Constantia"/>
              </a:rPr>
              <a:t> </a:t>
            </a:r>
            <a:r>
              <a:rPr sz="1200" spc="-5" dirty="0">
                <a:latin typeface="Constantia"/>
                <a:cs typeface="Constantia"/>
              </a:rPr>
              <a:t>through</a:t>
            </a:r>
            <a:endParaRPr sz="1200" dirty="0">
              <a:latin typeface="Constantia"/>
              <a:cs typeface="Constantia"/>
            </a:endParaRPr>
          </a:p>
          <a:p>
            <a:pPr marL="12700">
              <a:lnSpc>
                <a:spcPct val="100000"/>
              </a:lnSpc>
            </a:pPr>
            <a:r>
              <a:rPr sz="1200" spc="-5" dirty="0">
                <a:latin typeface="Constantia"/>
                <a:cs typeface="Constantia"/>
              </a:rPr>
              <a:t>the </a:t>
            </a:r>
            <a:r>
              <a:rPr sz="1200" spc="-40" dirty="0">
                <a:latin typeface="Constantia"/>
                <a:cs typeface="Constantia"/>
              </a:rPr>
              <a:t>USDOJ/OJJDP, </a:t>
            </a:r>
            <a:r>
              <a:rPr sz="1200" spc="-5" dirty="0">
                <a:latin typeface="Constantia"/>
                <a:cs typeface="Constantia"/>
              </a:rPr>
              <a:t>USDOL/USDOJ/ANNIE </a:t>
            </a:r>
            <a:r>
              <a:rPr sz="1200" dirty="0">
                <a:latin typeface="Constantia"/>
                <a:cs typeface="Constantia"/>
              </a:rPr>
              <a:t>E. </a:t>
            </a:r>
            <a:r>
              <a:rPr sz="1200" spc="-5" dirty="0">
                <a:latin typeface="Constantia"/>
                <a:cs typeface="Constantia"/>
              </a:rPr>
              <a:t>CASEY </a:t>
            </a:r>
            <a:r>
              <a:rPr sz="1200" spc="-40" dirty="0">
                <a:latin typeface="Constantia"/>
                <a:cs typeface="Constantia"/>
              </a:rPr>
              <a:t>FOUNDATION, </a:t>
            </a:r>
            <a:r>
              <a:rPr sz="1200" dirty="0">
                <a:latin typeface="Constantia"/>
                <a:cs typeface="Constantia"/>
              </a:rPr>
              <a:t>and</a:t>
            </a:r>
            <a:r>
              <a:rPr sz="1200" spc="60" dirty="0">
                <a:latin typeface="Constantia"/>
                <a:cs typeface="Constantia"/>
              </a:rPr>
              <a:t> </a:t>
            </a:r>
            <a:r>
              <a:rPr sz="1200" spc="-25" dirty="0">
                <a:latin typeface="Constantia"/>
                <a:cs typeface="Constantia"/>
              </a:rPr>
              <a:t>USDHHS/AFC-ACYF</a:t>
            </a:r>
            <a:r>
              <a:rPr sz="1200" spc="-25" dirty="0">
                <a:solidFill>
                  <a:srgbClr val="79766D"/>
                </a:solidFill>
                <a:latin typeface="Constantia"/>
                <a:cs typeface="Constantia"/>
              </a:rPr>
              <a:t>.</a:t>
            </a:r>
            <a:endParaRPr sz="1200" dirty="0">
              <a:latin typeface="Constantia"/>
              <a:cs typeface="Constantia"/>
            </a:endParaRPr>
          </a:p>
        </p:txBody>
      </p:sp>
      <p:sp>
        <p:nvSpPr>
          <p:cNvPr id="7" name="object 7"/>
          <p:cNvSpPr txBox="1"/>
          <p:nvPr/>
        </p:nvSpPr>
        <p:spPr>
          <a:xfrm>
            <a:off x="535635" y="5503570"/>
            <a:ext cx="7680325" cy="940435"/>
          </a:xfrm>
          <a:prstGeom prst="rect">
            <a:avLst/>
          </a:prstGeom>
        </p:spPr>
        <p:txBody>
          <a:bodyPr vert="horz" wrap="square" lIns="0" tIns="12700" rIns="0" bIns="0" rtlCol="0">
            <a:spAutoFit/>
          </a:bodyPr>
          <a:lstStyle/>
          <a:p>
            <a:pPr marL="12700" marR="6014720">
              <a:lnSpc>
                <a:spcPct val="100000"/>
              </a:lnSpc>
              <a:spcBef>
                <a:spcPts val="100"/>
              </a:spcBef>
            </a:pPr>
            <a:r>
              <a:rPr sz="1200" b="1" i="1" spc="-5" dirty="0">
                <a:solidFill>
                  <a:srgbClr val="EE7D09"/>
                </a:solidFill>
                <a:latin typeface="Constantia"/>
                <a:cs typeface="Constantia"/>
              </a:rPr>
              <a:t>Financial</a:t>
            </a:r>
            <a:r>
              <a:rPr sz="1200" b="1" i="1" spc="-85" dirty="0">
                <a:solidFill>
                  <a:srgbClr val="EE7D09"/>
                </a:solidFill>
                <a:latin typeface="Constantia"/>
                <a:cs typeface="Constantia"/>
              </a:rPr>
              <a:t> </a:t>
            </a:r>
            <a:r>
              <a:rPr sz="1200" b="1" i="1" spc="-10" dirty="0">
                <a:solidFill>
                  <a:srgbClr val="EE7D09"/>
                </a:solidFill>
                <a:latin typeface="Constantia"/>
                <a:cs typeface="Constantia"/>
              </a:rPr>
              <a:t>Management  </a:t>
            </a:r>
            <a:r>
              <a:rPr sz="1200" b="1" i="1" spc="-5" dirty="0">
                <a:solidFill>
                  <a:srgbClr val="EE7D09"/>
                </a:solidFill>
                <a:latin typeface="Constantia"/>
                <a:cs typeface="Constantia"/>
              </a:rPr>
              <a:t>Fiscal</a:t>
            </a:r>
            <a:r>
              <a:rPr sz="1200" b="1" i="1" spc="-50" dirty="0">
                <a:solidFill>
                  <a:srgbClr val="EE7D09"/>
                </a:solidFill>
                <a:latin typeface="Constantia"/>
                <a:cs typeface="Constantia"/>
              </a:rPr>
              <a:t> </a:t>
            </a:r>
            <a:r>
              <a:rPr sz="1200" b="1" i="1" spc="-5" dirty="0">
                <a:solidFill>
                  <a:srgbClr val="EE7D09"/>
                </a:solidFill>
                <a:latin typeface="Constantia"/>
                <a:cs typeface="Constantia"/>
              </a:rPr>
              <a:t>Policy</a:t>
            </a:r>
            <a:endParaRPr sz="1200">
              <a:latin typeface="Constantia"/>
              <a:cs typeface="Constantia"/>
            </a:endParaRPr>
          </a:p>
          <a:p>
            <a:pPr marL="12700" marR="5080">
              <a:lnSpc>
                <a:spcPct val="100000"/>
              </a:lnSpc>
            </a:pPr>
            <a:r>
              <a:rPr sz="1200" dirty="0">
                <a:latin typeface="Constantia"/>
                <a:cs typeface="Constantia"/>
              </a:rPr>
              <a:t>Each</a:t>
            </a:r>
            <a:r>
              <a:rPr sz="1200" spc="-114" dirty="0">
                <a:latin typeface="Constantia"/>
                <a:cs typeface="Constantia"/>
              </a:rPr>
              <a:t> </a:t>
            </a:r>
            <a:r>
              <a:rPr sz="1200" spc="-5" dirty="0">
                <a:latin typeface="Constantia"/>
                <a:cs typeface="Constantia"/>
              </a:rPr>
              <a:t>grant</a:t>
            </a:r>
            <a:r>
              <a:rPr sz="1200" spc="-80" dirty="0">
                <a:latin typeface="Constantia"/>
                <a:cs typeface="Constantia"/>
              </a:rPr>
              <a:t> </a:t>
            </a:r>
            <a:r>
              <a:rPr sz="1200" spc="-25" dirty="0">
                <a:latin typeface="Constantia"/>
                <a:cs typeface="Constantia"/>
              </a:rPr>
              <a:t>received</a:t>
            </a:r>
            <a:r>
              <a:rPr sz="1200" spc="-55" dirty="0">
                <a:latin typeface="Constantia"/>
                <a:cs typeface="Constantia"/>
              </a:rPr>
              <a:t> </a:t>
            </a:r>
            <a:r>
              <a:rPr sz="1200" spc="-5" dirty="0">
                <a:latin typeface="Constantia"/>
                <a:cs typeface="Constantia"/>
              </a:rPr>
              <a:t>by</a:t>
            </a:r>
            <a:r>
              <a:rPr sz="1200" spc="-114" dirty="0">
                <a:latin typeface="Constantia"/>
                <a:cs typeface="Constantia"/>
              </a:rPr>
              <a:t> </a:t>
            </a:r>
            <a:r>
              <a:rPr sz="1200" dirty="0">
                <a:latin typeface="Constantia"/>
                <a:cs typeface="Constantia"/>
              </a:rPr>
              <a:t>RRM</a:t>
            </a:r>
            <a:r>
              <a:rPr sz="1200" spc="30" dirty="0">
                <a:latin typeface="Constantia"/>
                <a:cs typeface="Constantia"/>
              </a:rPr>
              <a:t> </a:t>
            </a:r>
            <a:r>
              <a:rPr sz="1200" dirty="0">
                <a:latin typeface="Constantia"/>
                <a:cs typeface="Constantia"/>
              </a:rPr>
              <a:t>has</a:t>
            </a:r>
            <a:r>
              <a:rPr sz="1200" spc="-45" dirty="0">
                <a:latin typeface="Constantia"/>
                <a:cs typeface="Constantia"/>
              </a:rPr>
              <a:t> </a:t>
            </a:r>
            <a:r>
              <a:rPr sz="1200" dirty="0">
                <a:latin typeface="Constantia"/>
                <a:cs typeface="Constantia"/>
              </a:rPr>
              <a:t>been</a:t>
            </a:r>
            <a:r>
              <a:rPr sz="1200" spc="-95" dirty="0">
                <a:latin typeface="Constantia"/>
                <a:cs typeface="Constantia"/>
              </a:rPr>
              <a:t> </a:t>
            </a:r>
            <a:r>
              <a:rPr sz="1200" spc="-10" dirty="0">
                <a:latin typeface="Constantia"/>
                <a:cs typeface="Constantia"/>
              </a:rPr>
              <a:t>executed</a:t>
            </a:r>
            <a:r>
              <a:rPr sz="1200" spc="-75" dirty="0">
                <a:latin typeface="Constantia"/>
                <a:cs typeface="Constantia"/>
              </a:rPr>
              <a:t> </a:t>
            </a:r>
            <a:r>
              <a:rPr sz="1200" spc="-5" dirty="0">
                <a:latin typeface="Constantia"/>
                <a:cs typeface="Constantia"/>
              </a:rPr>
              <a:t>in</a:t>
            </a:r>
            <a:r>
              <a:rPr sz="1200" spc="-90" dirty="0">
                <a:latin typeface="Constantia"/>
                <a:cs typeface="Constantia"/>
              </a:rPr>
              <a:t> </a:t>
            </a:r>
            <a:r>
              <a:rPr sz="1200" spc="-10" dirty="0">
                <a:latin typeface="Constantia"/>
                <a:cs typeface="Constantia"/>
              </a:rPr>
              <a:t>accordancewith</a:t>
            </a:r>
            <a:r>
              <a:rPr sz="1200" spc="-50" dirty="0">
                <a:latin typeface="Constantia"/>
                <a:cs typeface="Constantia"/>
              </a:rPr>
              <a:t> </a:t>
            </a:r>
            <a:r>
              <a:rPr sz="1200" spc="-5" dirty="0">
                <a:latin typeface="Constantia"/>
                <a:cs typeface="Constantia"/>
              </a:rPr>
              <a:t>fiscal</a:t>
            </a:r>
            <a:r>
              <a:rPr sz="1200" spc="-30" dirty="0">
                <a:latin typeface="Constantia"/>
                <a:cs typeface="Constantia"/>
              </a:rPr>
              <a:t> </a:t>
            </a:r>
            <a:r>
              <a:rPr sz="1200" spc="-5" dirty="0">
                <a:latin typeface="Constantia"/>
                <a:cs typeface="Constantia"/>
              </a:rPr>
              <a:t>policies</a:t>
            </a:r>
            <a:r>
              <a:rPr sz="1200" spc="-125" dirty="0">
                <a:latin typeface="Constantia"/>
                <a:cs typeface="Constantia"/>
              </a:rPr>
              <a:t> </a:t>
            </a:r>
            <a:r>
              <a:rPr sz="1200" dirty="0">
                <a:latin typeface="Constantia"/>
                <a:cs typeface="Constantia"/>
              </a:rPr>
              <a:t>set</a:t>
            </a:r>
            <a:r>
              <a:rPr sz="1200" spc="-70" dirty="0">
                <a:latin typeface="Constantia"/>
                <a:cs typeface="Constantia"/>
              </a:rPr>
              <a:t> </a:t>
            </a:r>
            <a:r>
              <a:rPr sz="1200" spc="-5" dirty="0">
                <a:latin typeface="Constantia"/>
                <a:cs typeface="Constantia"/>
              </a:rPr>
              <a:t>forth</a:t>
            </a:r>
            <a:r>
              <a:rPr sz="1200" spc="-25" dirty="0">
                <a:latin typeface="Constantia"/>
                <a:cs typeface="Constantia"/>
              </a:rPr>
              <a:t> </a:t>
            </a:r>
            <a:r>
              <a:rPr sz="1200" spc="-5" dirty="0">
                <a:latin typeface="Constantia"/>
                <a:cs typeface="Constantia"/>
              </a:rPr>
              <a:t>by</a:t>
            </a:r>
            <a:r>
              <a:rPr sz="1200" spc="-90" dirty="0">
                <a:latin typeface="Constantia"/>
                <a:cs typeface="Constantia"/>
              </a:rPr>
              <a:t> </a:t>
            </a:r>
            <a:r>
              <a:rPr sz="1200" spc="-5" dirty="0">
                <a:latin typeface="Constantia"/>
                <a:cs typeface="Constantia"/>
              </a:rPr>
              <a:t>RRM</a:t>
            </a:r>
            <a:r>
              <a:rPr sz="1200" spc="20" dirty="0">
                <a:latin typeface="Constantia"/>
                <a:cs typeface="Constantia"/>
              </a:rPr>
              <a:t> </a:t>
            </a:r>
            <a:r>
              <a:rPr sz="1200" spc="-15" dirty="0">
                <a:latin typeface="Constantia"/>
                <a:cs typeface="Constantia"/>
              </a:rPr>
              <a:t>Board</a:t>
            </a:r>
            <a:r>
              <a:rPr sz="1200" spc="-95" dirty="0">
                <a:latin typeface="Constantia"/>
                <a:cs typeface="Constantia"/>
              </a:rPr>
              <a:t> </a:t>
            </a:r>
            <a:r>
              <a:rPr sz="1200" spc="-5" dirty="0">
                <a:latin typeface="Constantia"/>
                <a:cs typeface="Constantia"/>
              </a:rPr>
              <a:t>of</a:t>
            </a:r>
            <a:r>
              <a:rPr sz="1200" spc="75" dirty="0">
                <a:latin typeface="Constantia"/>
                <a:cs typeface="Constantia"/>
              </a:rPr>
              <a:t> </a:t>
            </a:r>
            <a:r>
              <a:rPr sz="1200" spc="-20" dirty="0">
                <a:latin typeface="Constantia"/>
                <a:cs typeface="Constantia"/>
              </a:rPr>
              <a:t>Directors</a:t>
            </a:r>
            <a:r>
              <a:rPr sz="1200" spc="-45" dirty="0">
                <a:latin typeface="Constantia"/>
                <a:cs typeface="Constantia"/>
              </a:rPr>
              <a:t> </a:t>
            </a:r>
            <a:r>
              <a:rPr sz="1200" spc="-15" dirty="0">
                <a:latin typeface="Constantia"/>
                <a:cs typeface="Constantia"/>
              </a:rPr>
              <a:t>to  </a:t>
            </a:r>
            <a:r>
              <a:rPr sz="1200" spc="-25" dirty="0">
                <a:latin typeface="Constantia"/>
                <a:cs typeface="Constantia"/>
              </a:rPr>
              <a:t>govern </a:t>
            </a:r>
            <a:r>
              <a:rPr sz="1200" spc="-5" dirty="0">
                <a:latin typeface="Constantia"/>
                <a:cs typeface="Constantia"/>
              </a:rPr>
              <a:t>the fiscal </a:t>
            </a:r>
            <a:r>
              <a:rPr sz="1200" spc="-20" dirty="0">
                <a:latin typeface="Constantia"/>
                <a:cs typeface="Constantia"/>
              </a:rPr>
              <a:t>oversight </a:t>
            </a:r>
            <a:r>
              <a:rPr sz="1200" dirty="0">
                <a:latin typeface="Constantia"/>
                <a:cs typeface="Constantia"/>
              </a:rPr>
              <a:t>of </a:t>
            </a:r>
            <a:r>
              <a:rPr sz="1200" spc="-5" dirty="0">
                <a:latin typeface="Constantia"/>
                <a:cs typeface="Constantia"/>
              </a:rPr>
              <a:t>the </a:t>
            </a:r>
            <a:r>
              <a:rPr sz="1200" spc="-20" dirty="0">
                <a:latin typeface="Constantia"/>
                <a:cs typeface="Constantia"/>
              </a:rPr>
              <a:t>agency’s operations. </a:t>
            </a:r>
            <a:r>
              <a:rPr sz="1200" spc="-5" dirty="0">
                <a:latin typeface="Constantia"/>
                <a:cs typeface="Constantia"/>
              </a:rPr>
              <a:t>RRM </a:t>
            </a:r>
            <a:r>
              <a:rPr sz="1200" spc="-20" dirty="0">
                <a:latin typeface="Constantia"/>
                <a:cs typeface="Constantia"/>
              </a:rPr>
              <a:t>follows generally </a:t>
            </a:r>
            <a:r>
              <a:rPr sz="1200" spc="-25" dirty="0">
                <a:latin typeface="Constantia"/>
                <a:cs typeface="Constantia"/>
              </a:rPr>
              <a:t>accepted </a:t>
            </a:r>
            <a:r>
              <a:rPr sz="1200" spc="-20" dirty="0">
                <a:latin typeface="Constantia"/>
                <a:cs typeface="Constantia"/>
              </a:rPr>
              <a:t>account</a:t>
            </a:r>
            <a:r>
              <a:rPr sz="1200" spc="-20" dirty="0">
                <a:solidFill>
                  <a:srgbClr val="79766D"/>
                </a:solidFill>
                <a:latin typeface="Constantia"/>
                <a:cs typeface="Constantia"/>
              </a:rPr>
              <a:t>ing </a:t>
            </a:r>
            <a:r>
              <a:rPr sz="1200" spc="-5" dirty="0">
                <a:solidFill>
                  <a:srgbClr val="79766D"/>
                </a:solidFill>
                <a:latin typeface="Constantia"/>
                <a:cs typeface="Constantia"/>
              </a:rPr>
              <a:t>principles for </a:t>
            </a:r>
            <a:r>
              <a:rPr sz="1200" dirty="0">
                <a:solidFill>
                  <a:srgbClr val="79766D"/>
                </a:solidFill>
                <a:latin typeface="Constantia"/>
                <a:cs typeface="Constantia"/>
              </a:rPr>
              <a:t>all  </a:t>
            </a:r>
            <a:r>
              <a:rPr sz="1200" spc="-10" dirty="0">
                <a:latin typeface="Constantia"/>
                <a:cs typeface="Constantia"/>
              </a:rPr>
              <a:t>transactions </a:t>
            </a:r>
            <a:r>
              <a:rPr sz="1200" spc="-5" dirty="0">
                <a:latin typeface="Constantia"/>
                <a:cs typeface="Constantia"/>
              </a:rPr>
              <a:t>and maintains its fiscal</a:t>
            </a:r>
            <a:r>
              <a:rPr sz="1200" spc="-225" dirty="0">
                <a:latin typeface="Constantia"/>
                <a:cs typeface="Constantia"/>
              </a:rPr>
              <a:t> </a:t>
            </a:r>
            <a:r>
              <a:rPr sz="1200" spc="-20" dirty="0">
                <a:latin typeface="Constantia"/>
                <a:cs typeface="Constantia"/>
              </a:rPr>
              <a:t>recordsaccording.</a:t>
            </a:r>
            <a:endParaRPr sz="1200">
              <a:latin typeface="Constantia"/>
              <a:cs typeface="Constantia"/>
            </a:endParaRPr>
          </a:p>
        </p:txBody>
      </p:sp>
      <p:sp>
        <p:nvSpPr>
          <p:cNvPr id="8" name="object 8"/>
          <p:cNvSpPr txBox="1"/>
          <p:nvPr/>
        </p:nvSpPr>
        <p:spPr>
          <a:xfrm>
            <a:off x="6589014" y="490854"/>
            <a:ext cx="1931670" cy="507447"/>
          </a:xfrm>
          <a:prstGeom prst="rect">
            <a:avLst/>
          </a:prstGeom>
        </p:spPr>
        <p:txBody>
          <a:bodyPr vert="horz" wrap="square" lIns="0" tIns="43180" rIns="0" bIns="0" rtlCol="0">
            <a:spAutoFit/>
          </a:bodyPr>
          <a:lstStyle/>
          <a:p>
            <a:pPr marL="12700" marR="5080">
              <a:lnSpc>
                <a:spcPts val="1200"/>
              </a:lnSpc>
              <a:spcBef>
                <a:spcPts val="340"/>
              </a:spcBef>
            </a:pPr>
            <a:r>
              <a:rPr sz="1200" b="1" spc="-60" dirty="0">
                <a:solidFill>
                  <a:srgbClr val="FF0000"/>
                </a:solidFill>
                <a:latin typeface="Constantia"/>
                <a:cs typeface="Constantia"/>
              </a:rPr>
              <a:t>FAMILY </a:t>
            </a:r>
            <a:r>
              <a:rPr sz="1200" b="1" spc="-5" dirty="0">
                <a:solidFill>
                  <a:srgbClr val="FF0000"/>
                </a:solidFill>
                <a:latin typeface="Constantia"/>
                <a:cs typeface="Constantia"/>
              </a:rPr>
              <a:t>AND</a:t>
            </a:r>
            <a:r>
              <a:rPr lang="en-US" sz="1200" b="1" spc="-5" dirty="0">
                <a:solidFill>
                  <a:srgbClr val="FF0000"/>
                </a:solidFill>
                <a:latin typeface="Constantia"/>
                <a:cs typeface="Constantia"/>
              </a:rPr>
              <a:t> </a:t>
            </a:r>
            <a:r>
              <a:rPr sz="1200" b="1" spc="-245" dirty="0">
                <a:solidFill>
                  <a:srgbClr val="FF0000"/>
                </a:solidFill>
                <a:latin typeface="Constantia"/>
                <a:cs typeface="Constantia"/>
              </a:rPr>
              <a:t> </a:t>
            </a:r>
            <a:r>
              <a:rPr sz="1200" b="1" dirty="0">
                <a:solidFill>
                  <a:srgbClr val="FF0000"/>
                </a:solidFill>
                <a:latin typeface="Constantia"/>
                <a:cs typeface="Constantia"/>
              </a:rPr>
              <a:t>COMMUNITY  </a:t>
            </a:r>
            <a:r>
              <a:rPr sz="1200" b="1" spc="-45" dirty="0">
                <a:solidFill>
                  <a:srgbClr val="FF0000"/>
                </a:solidFill>
                <a:latin typeface="Constantia"/>
                <a:cs typeface="Constantia"/>
              </a:rPr>
              <a:t>PRESERVATION  </a:t>
            </a:r>
            <a:r>
              <a:rPr sz="1200" b="1" spc="-20" dirty="0">
                <a:solidFill>
                  <a:srgbClr val="FF0000"/>
                </a:solidFill>
                <a:latin typeface="Constantia"/>
                <a:cs typeface="Constantia"/>
              </a:rPr>
              <a:t>PROGRAMS</a:t>
            </a:r>
            <a:endParaRPr sz="1200" dirty="0">
              <a:latin typeface="Constantia"/>
              <a:cs typeface="Constantia"/>
            </a:endParaRPr>
          </a:p>
        </p:txBody>
      </p:sp>
      <p:sp>
        <p:nvSpPr>
          <p:cNvPr id="9" name="object 9"/>
          <p:cNvSpPr txBox="1"/>
          <p:nvPr/>
        </p:nvSpPr>
        <p:spPr>
          <a:xfrm>
            <a:off x="6607480" y="1643568"/>
            <a:ext cx="2000885" cy="536109"/>
          </a:xfrm>
          <a:prstGeom prst="rect">
            <a:avLst/>
          </a:prstGeom>
        </p:spPr>
        <p:txBody>
          <a:bodyPr vert="horz" wrap="square" lIns="0" tIns="33655" rIns="0" bIns="0" rtlCol="0">
            <a:spAutoFit/>
          </a:bodyPr>
          <a:lstStyle/>
          <a:p>
            <a:pPr marL="12700" marR="249554">
              <a:lnSpc>
                <a:spcPts val="800"/>
              </a:lnSpc>
              <a:spcBef>
                <a:spcPts val="265"/>
              </a:spcBef>
              <a:buClr>
                <a:srgbClr val="EE7D09"/>
              </a:buClr>
              <a:buSzPct val="50000"/>
              <a:tabLst>
                <a:tab pos="36195" algn="l"/>
              </a:tabLst>
            </a:pPr>
            <a:r>
              <a:rPr sz="800" b="1" dirty="0">
                <a:solidFill>
                  <a:srgbClr val="FFFFFF"/>
                </a:solidFill>
                <a:latin typeface="Constantia"/>
                <a:cs typeface="Constantia"/>
              </a:rPr>
              <a:t>Ready</a:t>
            </a:r>
            <a:r>
              <a:rPr sz="800" b="1" i="1" dirty="0">
                <a:solidFill>
                  <a:srgbClr val="FFFFFF"/>
                </a:solidFill>
                <a:latin typeface="Constantia"/>
                <a:cs typeface="Constantia"/>
              </a:rPr>
              <a:t>4</a:t>
            </a:r>
            <a:r>
              <a:rPr sz="800" b="1" dirty="0">
                <a:solidFill>
                  <a:srgbClr val="FFFFFF"/>
                </a:solidFill>
                <a:latin typeface="Constantia"/>
                <a:cs typeface="Constantia"/>
              </a:rPr>
              <a:t>Life </a:t>
            </a:r>
            <a:r>
              <a:rPr sz="800" b="1" spc="-5" dirty="0">
                <a:solidFill>
                  <a:srgbClr val="FFFFFF"/>
                </a:solidFill>
                <a:latin typeface="Constantia"/>
                <a:cs typeface="Constantia"/>
              </a:rPr>
              <a:t>Crime </a:t>
            </a:r>
            <a:r>
              <a:rPr sz="800" b="1" dirty="0">
                <a:solidFill>
                  <a:srgbClr val="FFFFFF"/>
                </a:solidFill>
                <a:latin typeface="Constantia"/>
                <a:cs typeface="Constantia"/>
              </a:rPr>
              <a:t>Prevention and  Family Renewal Partnership</a:t>
            </a:r>
            <a:r>
              <a:rPr sz="800" b="1" spc="-105" dirty="0">
                <a:solidFill>
                  <a:srgbClr val="FFFFFF"/>
                </a:solidFill>
                <a:latin typeface="Constantia"/>
                <a:cs typeface="Constantia"/>
              </a:rPr>
              <a:t> </a:t>
            </a:r>
            <a:r>
              <a:rPr sz="800" b="1" spc="-5" dirty="0">
                <a:solidFill>
                  <a:srgbClr val="FFFFFF"/>
                </a:solidFill>
                <a:latin typeface="Constantia"/>
                <a:cs typeface="Constantia"/>
              </a:rPr>
              <a:t>Project</a:t>
            </a:r>
            <a:endParaRPr sz="800" dirty="0">
              <a:latin typeface="Constantia"/>
              <a:cs typeface="Constantia"/>
            </a:endParaRPr>
          </a:p>
          <a:p>
            <a:pPr>
              <a:lnSpc>
                <a:spcPct val="100000"/>
              </a:lnSpc>
              <a:spcBef>
                <a:spcPts val="50"/>
              </a:spcBef>
              <a:buClr>
                <a:srgbClr val="EE7D09"/>
              </a:buClr>
              <a:buFont typeface="Arial"/>
              <a:buChar char="•"/>
            </a:pPr>
            <a:endParaRPr sz="550" dirty="0">
              <a:latin typeface="Constantia"/>
              <a:cs typeface="Constantia"/>
            </a:endParaRPr>
          </a:p>
          <a:p>
            <a:pPr marL="12700" marR="5080">
              <a:lnSpc>
                <a:spcPct val="80000"/>
              </a:lnSpc>
              <a:buClr>
                <a:srgbClr val="EE7D09"/>
              </a:buClr>
              <a:buSzPct val="50000"/>
              <a:tabLst>
                <a:tab pos="36195" algn="l"/>
              </a:tabLst>
            </a:pPr>
            <a:r>
              <a:rPr sz="800" b="1" dirty="0">
                <a:solidFill>
                  <a:srgbClr val="FFFFFF"/>
                </a:solidFill>
                <a:latin typeface="Constantia"/>
                <a:cs typeface="Constantia"/>
              </a:rPr>
              <a:t>Ready</a:t>
            </a:r>
            <a:r>
              <a:rPr sz="800" b="1" i="1" dirty="0">
                <a:solidFill>
                  <a:srgbClr val="FFFFFF"/>
                </a:solidFill>
                <a:latin typeface="Constantia"/>
                <a:cs typeface="Constantia"/>
              </a:rPr>
              <a:t>4</a:t>
            </a:r>
            <a:r>
              <a:rPr sz="800" b="1" dirty="0">
                <a:solidFill>
                  <a:srgbClr val="FFFFFF"/>
                </a:solidFill>
                <a:latin typeface="Constantia"/>
                <a:cs typeface="Constantia"/>
              </a:rPr>
              <a:t>Life </a:t>
            </a:r>
            <a:r>
              <a:rPr lang="en-US" sz="800" b="1" dirty="0">
                <a:solidFill>
                  <a:srgbClr val="FFFFFF"/>
                </a:solidFill>
                <a:latin typeface="Constantia"/>
                <a:cs typeface="Constantia"/>
              </a:rPr>
              <a:t>Crime and </a:t>
            </a:r>
            <a:r>
              <a:rPr sz="800" b="1" spc="-5" dirty="0">
                <a:solidFill>
                  <a:srgbClr val="FFFFFF"/>
                </a:solidFill>
                <a:latin typeface="Constantia"/>
                <a:cs typeface="Constantia"/>
              </a:rPr>
              <a:t>Violence</a:t>
            </a:r>
            <a:r>
              <a:rPr sz="800" b="1" spc="-120" dirty="0">
                <a:solidFill>
                  <a:srgbClr val="FFFFFF"/>
                </a:solidFill>
                <a:latin typeface="Constantia"/>
                <a:cs typeface="Constantia"/>
              </a:rPr>
              <a:t> </a:t>
            </a:r>
            <a:r>
              <a:rPr lang="en-US" sz="800" b="1" spc="-120" dirty="0">
                <a:solidFill>
                  <a:srgbClr val="FFFFFF"/>
                </a:solidFill>
                <a:latin typeface="Constantia"/>
                <a:cs typeface="Constantia"/>
              </a:rPr>
              <a:t>Inter</a:t>
            </a:r>
            <a:r>
              <a:rPr sz="800" b="1" dirty="0">
                <a:solidFill>
                  <a:srgbClr val="FFFFFF"/>
                </a:solidFill>
                <a:latin typeface="Constantia"/>
                <a:cs typeface="Constantia"/>
              </a:rPr>
              <a:t>vention</a:t>
            </a:r>
            <a:r>
              <a:rPr lang="en-US" sz="800" b="1" dirty="0">
                <a:solidFill>
                  <a:srgbClr val="FFFFFF"/>
                </a:solidFill>
                <a:latin typeface="Constantia"/>
                <a:cs typeface="Constantia"/>
              </a:rPr>
              <a:t> and Prevention </a:t>
            </a:r>
            <a:r>
              <a:rPr sz="800" b="1" dirty="0">
                <a:solidFill>
                  <a:srgbClr val="FFFFFF"/>
                </a:solidFill>
                <a:latin typeface="Constantia"/>
                <a:cs typeface="Constantia"/>
              </a:rPr>
              <a:t>Pro</a:t>
            </a:r>
            <a:r>
              <a:rPr lang="en-US" sz="800" b="1" dirty="0">
                <a:solidFill>
                  <a:srgbClr val="FFFFFF"/>
                </a:solidFill>
                <a:latin typeface="Constantia"/>
                <a:cs typeface="Constantia"/>
              </a:rPr>
              <a:t>ject </a:t>
            </a:r>
            <a:endParaRPr sz="800" dirty="0">
              <a:latin typeface="Constantia"/>
              <a:cs typeface="Constantia"/>
            </a:endParaRPr>
          </a:p>
        </p:txBody>
      </p:sp>
      <p:sp>
        <p:nvSpPr>
          <p:cNvPr id="10" name="object 10"/>
          <p:cNvSpPr txBox="1"/>
          <p:nvPr/>
        </p:nvSpPr>
        <p:spPr>
          <a:xfrm>
            <a:off x="6589014" y="2204720"/>
            <a:ext cx="1781810" cy="532130"/>
          </a:xfrm>
          <a:prstGeom prst="rect">
            <a:avLst/>
          </a:prstGeom>
        </p:spPr>
        <p:txBody>
          <a:bodyPr vert="horz" wrap="square" lIns="0" tIns="37465" rIns="0" bIns="0" rtlCol="0">
            <a:spAutoFit/>
          </a:bodyPr>
          <a:lstStyle/>
          <a:p>
            <a:pPr marL="12700" marR="5080">
              <a:lnSpc>
                <a:spcPct val="80000"/>
              </a:lnSpc>
              <a:spcBef>
                <a:spcPts val="295"/>
              </a:spcBef>
              <a:buClr>
                <a:srgbClr val="EE7D09"/>
              </a:buClr>
              <a:buSzPct val="50000"/>
              <a:buFont typeface="Arial"/>
              <a:buChar char="•"/>
              <a:tabLst>
                <a:tab pos="36195" algn="l"/>
              </a:tabLst>
            </a:pPr>
            <a:r>
              <a:rPr sz="800" b="1" dirty="0">
                <a:solidFill>
                  <a:srgbClr val="FFFFFF"/>
                </a:solidFill>
                <a:latin typeface="Constantia"/>
                <a:cs typeface="Constantia"/>
              </a:rPr>
              <a:t>Ready</a:t>
            </a:r>
            <a:r>
              <a:rPr sz="800" b="1" i="1" dirty="0">
                <a:solidFill>
                  <a:srgbClr val="FFFFFF"/>
                </a:solidFill>
                <a:latin typeface="Constantia"/>
                <a:cs typeface="Constantia"/>
              </a:rPr>
              <a:t>4</a:t>
            </a:r>
            <a:r>
              <a:rPr sz="800" b="1" dirty="0">
                <a:solidFill>
                  <a:srgbClr val="FFFFFF"/>
                </a:solidFill>
                <a:latin typeface="Constantia"/>
                <a:cs typeface="Constantia"/>
              </a:rPr>
              <a:t>Life</a:t>
            </a:r>
            <a:r>
              <a:rPr sz="800" b="1" spc="-85" dirty="0">
                <a:solidFill>
                  <a:srgbClr val="FFFFFF"/>
                </a:solidFill>
                <a:latin typeface="Constantia"/>
                <a:cs typeface="Constantia"/>
              </a:rPr>
              <a:t> </a:t>
            </a:r>
            <a:r>
              <a:rPr sz="800" b="1" spc="-5" dirty="0">
                <a:solidFill>
                  <a:srgbClr val="FFFFFF"/>
                </a:solidFill>
                <a:latin typeface="Constantia"/>
                <a:cs typeface="Constantia"/>
              </a:rPr>
              <a:t>Reinvestment</a:t>
            </a:r>
            <a:r>
              <a:rPr sz="800" b="1" spc="-110" dirty="0">
                <a:solidFill>
                  <a:srgbClr val="FFFFFF"/>
                </a:solidFill>
                <a:latin typeface="Constantia"/>
                <a:cs typeface="Constantia"/>
              </a:rPr>
              <a:t> </a:t>
            </a:r>
            <a:r>
              <a:rPr sz="800" b="1" spc="-5" dirty="0">
                <a:solidFill>
                  <a:srgbClr val="FFFFFF"/>
                </a:solidFill>
                <a:latin typeface="Constantia"/>
                <a:cs typeface="Constantia"/>
              </a:rPr>
              <a:t>Project</a:t>
            </a:r>
            <a:r>
              <a:rPr sz="800" b="1" spc="-105" dirty="0">
                <a:solidFill>
                  <a:srgbClr val="FFFFFF"/>
                </a:solidFill>
                <a:latin typeface="Constantia"/>
                <a:cs typeface="Constantia"/>
              </a:rPr>
              <a:t> </a:t>
            </a:r>
            <a:r>
              <a:rPr sz="800" b="1" dirty="0">
                <a:solidFill>
                  <a:srgbClr val="FFFFFF"/>
                </a:solidFill>
                <a:latin typeface="Constantia"/>
                <a:cs typeface="Constantia"/>
              </a:rPr>
              <a:t>for  Youth </a:t>
            </a:r>
            <a:r>
              <a:rPr sz="800" b="1" spc="-5" dirty="0">
                <a:solidFill>
                  <a:srgbClr val="FFFFFF"/>
                </a:solidFill>
                <a:latin typeface="Constantia"/>
                <a:cs typeface="Constantia"/>
              </a:rPr>
              <a:t>in At-Risk</a:t>
            </a:r>
            <a:r>
              <a:rPr sz="800" b="1" spc="-145" dirty="0">
                <a:solidFill>
                  <a:srgbClr val="FFFFFF"/>
                </a:solidFill>
                <a:latin typeface="Constantia"/>
                <a:cs typeface="Constantia"/>
              </a:rPr>
              <a:t> </a:t>
            </a:r>
            <a:r>
              <a:rPr sz="800" b="1" dirty="0">
                <a:solidFill>
                  <a:srgbClr val="FFFFFF"/>
                </a:solidFill>
                <a:latin typeface="Constantia"/>
                <a:cs typeface="Constantia"/>
              </a:rPr>
              <a:t>Situations</a:t>
            </a:r>
            <a:endParaRPr sz="800" dirty="0">
              <a:latin typeface="Constantia"/>
              <a:cs typeface="Constantia"/>
            </a:endParaRPr>
          </a:p>
          <a:p>
            <a:pPr>
              <a:lnSpc>
                <a:spcPct val="100000"/>
              </a:lnSpc>
              <a:spcBef>
                <a:spcPts val="45"/>
              </a:spcBef>
              <a:buClr>
                <a:srgbClr val="EE7D09"/>
              </a:buClr>
              <a:buFont typeface="Arial"/>
              <a:buChar char="•"/>
            </a:pPr>
            <a:endParaRPr sz="550" dirty="0">
              <a:latin typeface="Constantia"/>
              <a:cs typeface="Constantia"/>
            </a:endParaRPr>
          </a:p>
          <a:p>
            <a:pPr marL="12700" marR="30480">
              <a:lnSpc>
                <a:spcPct val="80000"/>
              </a:lnSpc>
              <a:spcBef>
                <a:spcPts val="5"/>
              </a:spcBef>
              <a:buClr>
                <a:srgbClr val="EE7D09"/>
              </a:buClr>
              <a:buSzPct val="50000"/>
              <a:buFont typeface="Arial"/>
              <a:buChar char="•"/>
              <a:tabLst>
                <a:tab pos="36195" algn="l"/>
              </a:tabLst>
            </a:pPr>
            <a:r>
              <a:rPr sz="800" b="1" dirty="0">
                <a:solidFill>
                  <a:srgbClr val="FFFFFF"/>
                </a:solidFill>
                <a:latin typeface="Constantia"/>
                <a:cs typeface="Constantia"/>
              </a:rPr>
              <a:t>Ready</a:t>
            </a:r>
            <a:r>
              <a:rPr sz="800" b="1" i="1" dirty="0">
                <a:solidFill>
                  <a:srgbClr val="FFFFFF"/>
                </a:solidFill>
                <a:latin typeface="Constantia"/>
                <a:cs typeface="Constantia"/>
              </a:rPr>
              <a:t>4</a:t>
            </a:r>
            <a:r>
              <a:rPr sz="800" b="1" dirty="0">
                <a:solidFill>
                  <a:srgbClr val="FFFFFF"/>
                </a:solidFill>
                <a:latin typeface="Constantia"/>
                <a:cs typeface="Constantia"/>
              </a:rPr>
              <a:t>Life </a:t>
            </a:r>
            <a:r>
              <a:rPr sz="800" b="1" spc="-5" dirty="0">
                <a:solidFill>
                  <a:srgbClr val="FFFFFF"/>
                </a:solidFill>
                <a:latin typeface="Constantia"/>
                <a:cs typeface="Constantia"/>
              </a:rPr>
              <a:t>Ex-prisoner</a:t>
            </a:r>
            <a:r>
              <a:rPr lang="en-US" sz="800" b="1" spc="-5" dirty="0">
                <a:solidFill>
                  <a:srgbClr val="FFFFFF"/>
                </a:solidFill>
                <a:latin typeface="Constantia"/>
                <a:cs typeface="Constantia"/>
              </a:rPr>
              <a:t> </a:t>
            </a:r>
            <a:r>
              <a:rPr sz="800" b="1" spc="-140" dirty="0">
                <a:solidFill>
                  <a:srgbClr val="FFFFFF"/>
                </a:solidFill>
                <a:latin typeface="Constantia"/>
                <a:cs typeface="Constantia"/>
              </a:rPr>
              <a:t> </a:t>
            </a:r>
            <a:r>
              <a:rPr sz="800" b="1" dirty="0">
                <a:solidFill>
                  <a:srgbClr val="FFFFFF"/>
                </a:solidFill>
                <a:latin typeface="Constantia"/>
                <a:cs typeface="Constantia"/>
              </a:rPr>
              <a:t>Community   Reentry</a:t>
            </a:r>
            <a:r>
              <a:rPr lang="en-US" sz="800" b="1" dirty="0">
                <a:solidFill>
                  <a:srgbClr val="FFFFFF"/>
                </a:solidFill>
                <a:latin typeface="Constantia"/>
                <a:cs typeface="Constantia"/>
              </a:rPr>
              <a:t> and</a:t>
            </a:r>
            <a:r>
              <a:rPr lang="en-US" sz="800" b="1" spc="-75" dirty="0">
                <a:solidFill>
                  <a:srgbClr val="FFFFFF"/>
                </a:solidFill>
                <a:latin typeface="Constantia"/>
                <a:cs typeface="Constantia"/>
              </a:rPr>
              <a:t>  </a:t>
            </a:r>
            <a:r>
              <a:rPr lang="en-US" sz="800" b="1" dirty="0">
                <a:solidFill>
                  <a:srgbClr val="FFFFFF"/>
                </a:solidFill>
                <a:latin typeface="Constantia"/>
                <a:cs typeface="Constantia"/>
              </a:rPr>
              <a:t>Recovery </a:t>
            </a:r>
            <a:r>
              <a:rPr sz="800" b="1" dirty="0">
                <a:solidFill>
                  <a:srgbClr val="FFFFFF"/>
                </a:solidFill>
                <a:latin typeface="Constantia"/>
                <a:cs typeface="Constantia"/>
              </a:rPr>
              <a:t>Project</a:t>
            </a:r>
            <a:endParaRPr sz="800" dirty="0">
              <a:latin typeface="Constantia"/>
              <a:cs typeface="Constantia"/>
            </a:endParaRPr>
          </a:p>
        </p:txBody>
      </p:sp>
      <p:sp>
        <p:nvSpPr>
          <p:cNvPr id="11" name="object 11"/>
          <p:cNvSpPr txBox="1"/>
          <p:nvPr/>
        </p:nvSpPr>
        <p:spPr>
          <a:xfrm>
            <a:off x="6589014" y="2780792"/>
            <a:ext cx="1985645" cy="1139190"/>
          </a:xfrm>
          <a:prstGeom prst="rect">
            <a:avLst/>
          </a:prstGeom>
        </p:spPr>
        <p:txBody>
          <a:bodyPr vert="horz" wrap="square" lIns="0" tIns="33655" rIns="0" bIns="0" rtlCol="0">
            <a:spAutoFit/>
          </a:bodyPr>
          <a:lstStyle/>
          <a:p>
            <a:pPr marL="12700" marR="326390">
              <a:lnSpc>
                <a:spcPts val="800"/>
              </a:lnSpc>
              <a:spcBef>
                <a:spcPts val="265"/>
              </a:spcBef>
              <a:buClr>
                <a:srgbClr val="EE7D09"/>
              </a:buClr>
              <a:buSzPct val="50000"/>
              <a:buFont typeface="Arial"/>
              <a:buChar char="•"/>
              <a:tabLst>
                <a:tab pos="36195" algn="l"/>
              </a:tabLst>
            </a:pPr>
            <a:r>
              <a:rPr sz="800" b="1" dirty="0">
                <a:solidFill>
                  <a:srgbClr val="FFFFFF"/>
                </a:solidFill>
                <a:latin typeface="Constantia"/>
                <a:cs typeface="Constantia"/>
              </a:rPr>
              <a:t>Ready</a:t>
            </a:r>
            <a:r>
              <a:rPr sz="800" b="1" i="1" dirty="0">
                <a:solidFill>
                  <a:srgbClr val="FFFFFF"/>
                </a:solidFill>
                <a:latin typeface="Constantia"/>
                <a:cs typeface="Constantia"/>
              </a:rPr>
              <a:t>4</a:t>
            </a:r>
            <a:r>
              <a:rPr sz="800" b="1" dirty="0">
                <a:solidFill>
                  <a:srgbClr val="FFFFFF"/>
                </a:solidFill>
                <a:latin typeface="Constantia"/>
                <a:cs typeface="Constantia"/>
              </a:rPr>
              <a:t>LifeManhood/Fatherhood  Training and</a:t>
            </a:r>
            <a:r>
              <a:rPr sz="800" b="1" spc="-60" dirty="0">
                <a:solidFill>
                  <a:srgbClr val="FFFFFF"/>
                </a:solidFill>
                <a:latin typeface="Constantia"/>
                <a:cs typeface="Constantia"/>
              </a:rPr>
              <a:t> </a:t>
            </a:r>
            <a:r>
              <a:rPr sz="800" b="1" dirty="0">
                <a:solidFill>
                  <a:srgbClr val="FFFFFF"/>
                </a:solidFill>
                <a:latin typeface="Constantia"/>
                <a:cs typeface="Constantia"/>
              </a:rPr>
              <a:t>MentoringProgram</a:t>
            </a:r>
            <a:endParaRPr sz="800" dirty="0">
              <a:latin typeface="Constantia"/>
              <a:cs typeface="Constantia"/>
            </a:endParaRPr>
          </a:p>
          <a:p>
            <a:pPr marL="12700" marR="5080">
              <a:lnSpc>
                <a:spcPts val="900"/>
              </a:lnSpc>
              <a:spcBef>
                <a:spcPts val="610"/>
              </a:spcBef>
              <a:buClr>
                <a:srgbClr val="EE7D09"/>
              </a:buClr>
              <a:buSzPct val="50000"/>
              <a:buFont typeface="Arial"/>
              <a:buChar char="•"/>
              <a:tabLst>
                <a:tab pos="41910" algn="l"/>
              </a:tabLst>
            </a:pPr>
            <a:r>
              <a:rPr sz="800" b="1" dirty="0">
                <a:solidFill>
                  <a:srgbClr val="FFFFFF"/>
                </a:solidFill>
                <a:latin typeface="Constantia"/>
                <a:cs typeface="Constantia"/>
              </a:rPr>
              <a:t>Ready</a:t>
            </a:r>
            <a:r>
              <a:rPr sz="800" b="1" i="1" dirty="0">
                <a:solidFill>
                  <a:srgbClr val="FFFFFF"/>
                </a:solidFill>
                <a:latin typeface="Constantia"/>
                <a:cs typeface="Constantia"/>
              </a:rPr>
              <a:t>4</a:t>
            </a:r>
            <a:r>
              <a:rPr sz="800" b="1" dirty="0">
                <a:solidFill>
                  <a:srgbClr val="FFFFFF"/>
                </a:solidFill>
                <a:latin typeface="Constantia"/>
                <a:cs typeface="Constantia"/>
              </a:rPr>
              <a:t>Life </a:t>
            </a:r>
            <a:r>
              <a:rPr sz="800" b="1" spc="5" dirty="0">
                <a:solidFill>
                  <a:srgbClr val="FFFFFF"/>
                </a:solidFill>
                <a:latin typeface="Constantia"/>
                <a:cs typeface="Constantia"/>
              </a:rPr>
              <a:t>Daughtersof</a:t>
            </a:r>
            <a:r>
              <a:rPr sz="800" b="1" spc="-150" dirty="0">
                <a:solidFill>
                  <a:srgbClr val="FFFFFF"/>
                </a:solidFill>
                <a:latin typeface="Constantia"/>
                <a:cs typeface="Constantia"/>
              </a:rPr>
              <a:t> </a:t>
            </a:r>
            <a:r>
              <a:rPr sz="800" b="1" dirty="0">
                <a:solidFill>
                  <a:srgbClr val="FFFFFF"/>
                </a:solidFill>
                <a:latin typeface="Constantia"/>
                <a:cs typeface="Constantia"/>
              </a:rPr>
              <a:t>Destiny Female  Mentoring</a:t>
            </a:r>
            <a:r>
              <a:rPr sz="800" b="1" spc="-85" dirty="0">
                <a:solidFill>
                  <a:srgbClr val="FFFFFF"/>
                </a:solidFill>
                <a:latin typeface="Constantia"/>
                <a:cs typeface="Constantia"/>
              </a:rPr>
              <a:t> </a:t>
            </a:r>
            <a:r>
              <a:rPr sz="800" b="1" spc="-5" dirty="0">
                <a:solidFill>
                  <a:srgbClr val="FFFFFF"/>
                </a:solidFill>
                <a:latin typeface="Constantia"/>
                <a:cs typeface="Constantia"/>
              </a:rPr>
              <a:t>Program</a:t>
            </a:r>
            <a:endParaRPr sz="800" dirty="0">
              <a:latin typeface="Constantia"/>
              <a:cs typeface="Constantia"/>
            </a:endParaRPr>
          </a:p>
          <a:p>
            <a:pPr>
              <a:lnSpc>
                <a:spcPct val="100000"/>
              </a:lnSpc>
              <a:spcBef>
                <a:spcPts val="10"/>
              </a:spcBef>
              <a:buClr>
                <a:srgbClr val="EE7D09"/>
              </a:buClr>
              <a:buFont typeface="Arial"/>
              <a:buChar char="•"/>
            </a:pPr>
            <a:endParaRPr sz="600" dirty="0">
              <a:latin typeface="Constantia"/>
              <a:cs typeface="Constantia"/>
            </a:endParaRPr>
          </a:p>
          <a:p>
            <a:pPr marL="12700" marR="171450">
              <a:lnSpc>
                <a:spcPts val="770"/>
              </a:lnSpc>
              <a:buClr>
                <a:srgbClr val="EE7D09"/>
              </a:buClr>
              <a:buSzPct val="50000"/>
              <a:buFont typeface="Arial"/>
              <a:buChar char="•"/>
              <a:tabLst>
                <a:tab pos="36195" algn="l"/>
              </a:tabLst>
            </a:pPr>
            <a:r>
              <a:rPr sz="800" b="1" dirty="0">
                <a:solidFill>
                  <a:srgbClr val="FFFFFF"/>
                </a:solidFill>
                <a:latin typeface="Constantia"/>
                <a:cs typeface="Constantia"/>
              </a:rPr>
              <a:t>Ready</a:t>
            </a:r>
            <a:r>
              <a:rPr sz="800" b="1" i="1" dirty="0">
                <a:solidFill>
                  <a:srgbClr val="FFFFFF"/>
                </a:solidFill>
                <a:latin typeface="Constantia"/>
                <a:cs typeface="Constantia"/>
              </a:rPr>
              <a:t>4</a:t>
            </a:r>
            <a:r>
              <a:rPr sz="800" b="1" dirty="0">
                <a:solidFill>
                  <a:srgbClr val="FFFFFF"/>
                </a:solidFill>
                <a:latin typeface="Constantia"/>
                <a:cs typeface="Constantia"/>
              </a:rPr>
              <a:t>Life </a:t>
            </a:r>
            <a:r>
              <a:rPr sz="800" b="1" spc="-5" dirty="0">
                <a:solidFill>
                  <a:srgbClr val="FFFFFF"/>
                </a:solidFill>
                <a:latin typeface="Constantia"/>
                <a:cs typeface="Constantia"/>
              </a:rPr>
              <a:t>Project</a:t>
            </a:r>
            <a:r>
              <a:rPr sz="800" b="1" spc="-130" dirty="0">
                <a:solidFill>
                  <a:srgbClr val="FFFFFF"/>
                </a:solidFill>
                <a:latin typeface="Constantia"/>
                <a:cs typeface="Constantia"/>
              </a:rPr>
              <a:t> </a:t>
            </a:r>
            <a:r>
              <a:rPr sz="800" b="1" dirty="0">
                <a:solidFill>
                  <a:srgbClr val="FFFFFF"/>
                </a:solidFill>
                <a:latin typeface="Constantia"/>
                <a:cs typeface="Constantia"/>
              </a:rPr>
              <a:t>Village</a:t>
            </a:r>
            <a:r>
              <a:rPr lang="en-US" sz="800" b="1" dirty="0">
                <a:solidFill>
                  <a:srgbClr val="FFFFFF"/>
                </a:solidFill>
                <a:latin typeface="Constantia"/>
                <a:cs typeface="Constantia"/>
              </a:rPr>
              <a:t> </a:t>
            </a:r>
            <a:r>
              <a:rPr sz="800" b="1" dirty="0">
                <a:solidFill>
                  <a:srgbClr val="FFFFFF"/>
                </a:solidFill>
                <a:latin typeface="Constantia"/>
                <a:cs typeface="Constantia"/>
              </a:rPr>
              <a:t>Mentoring  </a:t>
            </a:r>
            <a:r>
              <a:rPr lang="en-US" sz="800" b="1" dirty="0">
                <a:solidFill>
                  <a:srgbClr val="FFFFFF"/>
                </a:solidFill>
                <a:latin typeface="Constantia"/>
                <a:cs typeface="Constantia"/>
              </a:rPr>
              <a:t>Children of Prisoners </a:t>
            </a:r>
            <a:r>
              <a:rPr sz="800" b="1" dirty="0">
                <a:solidFill>
                  <a:srgbClr val="FFFFFF"/>
                </a:solidFill>
                <a:latin typeface="Constantia"/>
                <a:cs typeface="Constantia"/>
              </a:rPr>
              <a:t>Initiative</a:t>
            </a:r>
            <a:endParaRPr sz="800" dirty="0">
              <a:latin typeface="Constantia"/>
              <a:cs typeface="Constantia"/>
            </a:endParaRPr>
          </a:p>
          <a:p>
            <a:pPr>
              <a:lnSpc>
                <a:spcPct val="100000"/>
              </a:lnSpc>
              <a:spcBef>
                <a:spcPts val="35"/>
              </a:spcBef>
              <a:buClr>
                <a:srgbClr val="EE7D09"/>
              </a:buClr>
              <a:buFont typeface="Arial"/>
              <a:buChar char="•"/>
            </a:pPr>
            <a:endParaRPr sz="600" dirty="0">
              <a:latin typeface="Constantia"/>
              <a:cs typeface="Constantia"/>
            </a:endParaRPr>
          </a:p>
          <a:p>
            <a:pPr marL="12700" marR="241300">
              <a:lnSpc>
                <a:spcPts val="770"/>
              </a:lnSpc>
              <a:buClr>
                <a:srgbClr val="EE7D09"/>
              </a:buClr>
              <a:buSzPct val="50000"/>
              <a:buFont typeface="Arial"/>
              <a:buChar char="•"/>
              <a:tabLst>
                <a:tab pos="36195" algn="l"/>
              </a:tabLst>
            </a:pPr>
            <a:r>
              <a:rPr sz="800" b="1" dirty="0">
                <a:solidFill>
                  <a:srgbClr val="FFFFFF"/>
                </a:solidFill>
                <a:latin typeface="Constantia"/>
                <a:cs typeface="Constantia"/>
              </a:rPr>
              <a:t>Ready4Life </a:t>
            </a:r>
            <a:r>
              <a:rPr sz="800" b="1" spc="-5" dirty="0">
                <a:solidFill>
                  <a:srgbClr val="FFFFFF"/>
                </a:solidFill>
                <a:latin typeface="Constantia"/>
                <a:cs typeface="Constantia"/>
              </a:rPr>
              <a:t>Alcohol </a:t>
            </a:r>
            <a:r>
              <a:rPr sz="800" b="1" dirty="0">
                <a:solidFill>
                  <a:srgbClr val="FFFFFF"/>
                </a:solidFill>
                <a:latin typeface="Constantia"/>
                <a:cs typeface="Constantia"/>
              </a:rPr>
              <a:t>and</a:t>
            </a:r>
            <a:r>
              <a:rPr sz="800" b="1" spc="-114" dirty="0">
                <a:solidFill>
                  <a:srgbClr val="FFFFFF"/>
                </a:solidFill>
                <a:latin typeface="Constantia"/>
                <a:cs typeface="Constantia"/>
              </a:rPr>
              <a:t> </a:t>
            </a:r>
            <a:r>
              <a:rPr sz="800" b="1" spc="5" dirty="0">
                <a:solidFill>
                  <a:srgbClr val="FFFFFF"/>
                </a:solidFill>
                <a:latin typeface="Constantia"/>
                <a:cs typeface="Constantia"/>
              </a:rPr>
              <a:t>DrugAbuse  </a:t>
            </a:r>
            <a:r>
              <a:rPr sz="800" b="1" spc="-5" dirty="0">
                <a:solidFill>
                  <a:srgbClr val="FFFFFF"/>
                </a:solidFill>
                <a:latin typeface="Constantia"/>
                <a:cs typeface="Constantia"/>
              </a:rPr>
              <a:t>Awareness </a:t>
            </a:r>
            <a:r>
              <a:rPr sz="800" b="1" dirty="0">
                <a:solidFill>
                  <a:srgbClr val="FFFFFF"/>
                </a:solidFill>
                <a:latin typeface="Constantia"/>
                <a:cs typeface="Constantia"/>
              </a:rPr>
              <a:t>and</a:t>
            </a:r>
            <a:r>
              <a:rPr sz="800" b="1" spc="-95" dirty="0">
                <a:solidFill>
                  <a:srgbClr val="FFFFFF"/>
                </a:solidFill>
                <a:latin typeface="Constantia"/>
                <a:cs typeface="Constantia"/>
              </a:rPr>
              <a:t> </a:t>
            </a:r>
            <a:r>
              <a:rPr sz="800" b="1" dirty="0">
                <a:solidFill>
                  <a:srgbClr val="FFFFFF"/>
                </a:solidFill>
                <a:latin typeface="Constantia"/>
                <a:cs typeface="Constantia"/>
              </a:rPr>
              <a:t>PreventionProgram</a:t>
            </a:r>
            <a:endParaRPr sz="800" dirty="0">
              <a:latin typeface="Constantia"/>
              <a:cs typeface="Constantia"/>
            </a:endParaRPr>
          </a:p>
        </p:txBody>
      </p:sp>
      <p:sp>
        <p:nvSpPr>
          <p:cNvPr id="12" name="object 12"/>
          <p:cNvSpPr txBox="1"/>
          <p:nvPr/>
        </p:nvSpPr>
        <p:spPr>
          <a:xfrm>
            <a:off x="6589014" y="3968877"/>
            <a:ext cx="1822450" cy="828432"/>
          </a:xfrm>
          <a:prstGeom prst="rect">
            <a:avLst/>
          </a:prstGeom>
        </p:spPr>
        <p:txBody>
          <a:bodyPr vert="horz" wrap="square" lIns="0" tIns="33020" rIns="0" bIns="0" rtlCol="0">
            <a:spAutoFit/>
          </a:bodyPr>
          <a:lstStyle/>
          <a:p>
            <a:pPr marL="12700" marR="5080">
              <a:lnSpc>
                <a:spcPts val="800"/>
              </a:lnSpc>
              <a:spcBef>
                <a:spcPts val="260"/>
              </a:spcBef>
              <a:buClr>
                <a:srgbClr val="EE7D09"/>
              </a:buClr>
              <a:buSzPct val="50000"/>
              <a:buFont typeface="Arial"/>
              <a:buChar char="•"/>
              <a:tabLst>
                <a:tab pos="36195" algn="l"/>
              </a:tabLst>
            </a:pPr>
            <a:r>
              <a:rPr sz="800" b="1" dirty="0">
                <a:solidFill>
                  <a:srgbClr val="FFFFFF"/>
                </a:solidFill>
                <a:latin typeface="Constantia"/>
                <a:cs typeface="Constantia"/>
              </a:rPr>
              <a:t>Ready</a:t>
            </a:r>
            <a:r>
              <a:rPr sz="800" b="1" i="1" dirty="0">
                <a:solidFill>
                  <a:srgbClr val="FFFFFF"/>
                </a:solidFill>
                <a:latin typeface="Constantia"/>
                <a:cs typeface="Constantia"/>
              </a:rPr>
              <a:t>4</a:t>
            </a:r>
            <a:r>
              <a:rPr sz="800" b="1" dirty="0">
                <a:solidFill>
                  <a:srgbClr val="FFFFFF"/>
                </a:solidFill>
                <a:latin typeface="Constantia"/>
                <a:cs typeface="Constantia"/>
              </a:rPr>
              <a:t>Life </a:t>
            </a:r>
            <a:r>
              <a:rPr sz="800" b="1" spc="-5" dirty="0">
                <a:solidFill>
                  <a:srgbClr val="FFFFFF"/>
                </a:solidFill>
                <a:latin typeface="Constantia"/>
                <a:cs typeface="Constantia"/>
              </a:rPr>
              <a:t>HIV/AIDS</a:t>
            </a:r>
            <a:r>
              <a:rPr sz="800" b="1" spc="-75" dirty="0">
                <a:solidFill>
                  <a:srgbClr val="FFFFFF"/>
                </a:solidFill>
                <a:latin typeface="Constantia"/>
                <a:cs typeface="Constantia"/>
              </a:rPr>
              <a:t> </a:t>
            </a:r>
            <a:r>
              <a:rPr sz="800" b="1" dirty="0">
                <a:solidFill>
                  <a:srgbClr val="FFFFFF"/>
                </a:solidFill>
                <a:latin typeface="Constantia"/>
                <a:cs typeface="Constantia"/>
              </a:rPr>
              <a:t>RiskReduction  and Prevention</a:t>
            </a:r>
            <a:r>
              <a:rPr sz="800" b="1" spc="-130" dirty="0">
                <a:solidFill>
                  <a:srgbClr val="FFFFFF"/>
                </a:solidFill>
                <a:latin typeface="Constantia"/>
                <a:cs typeface="Constantia"/>
              </a:rPr>
              <a:t> </a:t>
            </a:r>
            <a:r>
              <a:rPr sz="800" b="1" dirty="0">
                <a:solidFill>
                  <a:srgbClr val="FFFFFF"/>
                </a:solidFill>
                <a:latin typeface="Constantia"/>
                <a:cs typeface="Constantia"/>
              </a:rPr>
              <a:t>Program</a:t>
            </a:r>
            <a:endParaRPr sz="800" dirty="0">
              <a:latin typeface="Constantia"/>
              <a:cs typeface="Constantia"/>
            </a:endParaRPr>
          </a:p>
          <a:p>
            <a:pPr marL="12700" marR="72390">
              <a:lnSpc>
                <a:spcPts val="900"/>
              </a:lnSpc>
              <a:spcBef>
                <a:spcPts val="525"/>
              </a:spcBef>
              <a:buClr>
                <a:srgbClr val="EE7D09"/>
              </a:buClr>
              <a:buSzPct val="50000"/>
              <a:buFont typeface="Arial"/>
              <a:buChar char="•"/>
              <a:tabLst>
                <a:tab pos="41910" algn="l"/>
              </a:tabLst>
            </a:pPr>
            <a:r>
              <a:rPr sz="800" b="1" dirty="0">
                <a:solidFill>
                  <a:srgbClr val="FFFFFF"/>
                </a:solidFill>
                <a:latin typeface="Constantia"/>
                <a:cs typeface="Constantia"/>
              </a:rPr>
              <a:t>Anthony</a:t>
            </a:r>
            <a:r>
              <a:rPr sz="800" b="1" spc="-75" dirty="0">
                <a:solidFill>
                  <a:srgbClr val="FFFFFF"/>
                </a:solidFill>
                <a:latin typeface="Constantia"/>
                <a:cs typeface="Constantia"/>
              </a:rPr>
              <a:t> </a:t>
            </a:r>
            <a:r>
              <a:rPr sz="800" b="1" dirty="0">
                <a:solidFill>
                  <a:srgbClr val="FFFFFF"/>
                </a:solidFill>
                <a:latin typeface="Constantia"/>
                <a:cs typeface="Constantia"/>
              </a:rPr>
              <a:t>Kelley</a:t>
            </a:r>
            <a:r>
              <a:rPr sz="800" b="1" spc="-80" dirty="0">
                <a:solidFill>
                  <a:srgbClr val="FFFFFF"/>
                </a:solidFill>
                <a:latin typeface="Constantia"/>
                <a:cs typeface="Constantia"/>
              </a:rPr>
              <a:t> </a:t>
            </a:r>
            <a:r>
              <a:rPr sz="800" b="1" dirty="0">
                <a:solidFill>
                  <a:srgbClr val="FFFFFF"/>
                </a:solidFill>
                <a:latin typeface="Constantia"/>
                <a:cs typeface="Constantia"/>
              </a:rPr>
              <a:t>Prison</a:t>
            </a:r>
            <a:r>
              <a:rPr sz="800" b="1" spc="-70" dirty="0">
                <a:solidFill>
                  <a:srgbClr val="FFFFFF"/>
                </a:solidFill>
                <a:latin typeface="Constantia"/>
                <a:cs typeface="Constantia"/>
              </a:rPr>
              <a:t> </a:t>
            </a:r>
            <a:r>
              <a:rPr sz="800" b="1" dirty="0">
                <a:solidFill>
                  <a:srgbClr val="FFFFFF"/>
                </a:solidFill>
                <a:latin typeface="Constantia"/>
                <a:cs typeface="Constantia"/>
              </a:rPr>
              <a:t>Ministry</a:t>
            </a:r>
            <a:r>
              <a:rPr sz="800" b="1" spc="-80" dirty="0">
                <a:solidFill>
                  <a:srgbClr val="FFFFFF"/>
                </a:solidFill>
                <a:latin typeface="Constantia"/>
                <a:cs typeface="Constantia"/>
              </a:rPr>
              <a:t> </a:t>
            </a:r>
            <a:r>
              <a:rPr sz="800" b="1" dirty="0">
                <a:solidFill>
                  <a:srgbClr val="FFFFFF"/>
                </a:solidFill>
                <a:latin typeface="Constantia"/>
                <a:cs typeface="Constantia"/>
              </a:rPr>
              <a:t>and  </a:t>
            </a:r>
            <a:r>
              <a:rPr sz="800" b="1" spc="-5" dirty="0">
                <a:solidFill>
                  <a:srgbClr val="FFFFFF"/>
                </a:solidFill>
                <a:latin typeface="Constantia"/>
                <a:cs typeface="Constantia"/>
              </a:rPr>
              <a:t>Criminal Justice</a:t>
            </a:r>
            <a:r>
              <a:rPr sz="800" b="1" spc="-70" dirty="0">
                <a:solidFill>
                  <a:srgbClr val="FFFFFF"/>
                </a:solidFill>
                <a:latin typeface="Constantia"/>
                <a:cs typeface="Constantia"/>
              </a:rPr>
              <a:t> </a:t>
            </a:r>
            <a:r>
              <a:rPr sz="800" b="1" dirty="0">
                <a:solidFill>
                  <a:srgbClr val="FFFFFF"/>
                </a:solidFill>
                <a:latin typeface="Constantia"/>
                <a:cs typeface="Constantia"/>
              </a:rPr>
              <a:t>Training</a:t>
            </a:r>
            <a:r>
              <a:rPr lang="en-US" sz="800" b="1" dirty="0">
                <a:solidFill>
                  <a:srgbClr val="FFFFFF"/>
                </a:solidFill>
                <a:latin typeface="Constantia"/>
                <a:cs typeface="Constantia"/>
              </a:rPr>
              <a:t> Institute</a:t>
            </a:r>
          </a:p>
          <a:p>
            <a:pPr marL="12700" marR="72390">
              <a:lnSpc>
                <a:spcPts val="900"/>
              </a:lnSpc>
              <a:spcBef>
                <a:spcPts val="525"/>
              </a:spcBef>
              <a:buClr>
                <a:srgbClr val="EE7D09"/>
              </a:buClr>
              <a:buSzPct val="50000"/>
              <a:buFont typeface="Arial"/>
              <a:buChar char="•"/>
              <a:tabLst>
                <a:tab pos="41910" algn="l"/>
              </a:tabLst>
            </a:pPr>
            <a:r>
              <a:rPr lang="en-US" sz="800" b="1" dirty="0">
                <a:solidFill>
                  <a:srgbClr val="FFFFFF"/>
                </a:solidFill>
                <a:latin typeface="Constantia"/>
                <a:cs typeface="Constantia"/>
              </a:rPr>
              <a:t>Ready</a:t>
            </a:r>
            <a:r>
              <a:rPr lang="en-US" sz="800" b="1" i="1" dirty="0">
                <a:solidFill>
                  <a:srgbClr val="FFFFFF"/>
                </a:solidFill>
                <a:latin typeface="Constantia"/>
                <a:cs typeface="Constantia"/>
              </a:rPr>
              <a:t>4</a:t>
            </a:r>
            <a:r>
              <a:rPr lang="en-US" sz="800" b="1" dirty="0">
                <a:solidFill>
                  <a:srgbClr val="FFFFFF"/>
                </a:solidFill>
                <a:latin typeface="Constantia"/>
                <a:cs typeface="Constantia"/>
              </a:rPr>
              <a:t>Life Digital Media and Marketing Arts Acceleration Project</a:t>
            </a:r>
            <a:endParaRPr sz="800" dirty="0">
              <a:latin typeface="Constantia"/>
              <a:cs typeface="Constantia"/>
            </a:endParaRPr>
          </a:p>
        </p:txBody>
      </p:sp>
      <p:sp>
        <p:nvSpPr>
          <p:cNvPr id="13" name="object 13"/>
          <p:cNvSpPr txBox="1"/>
          <p:nvPr/>
        </p:nvSpPr>
        <p:spPr>
          <a:xfrm>
            <a:off x="8632317" y="6262217"/>
            <a:ext cx="9588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A7A199"/>
                </a:solidFill>
                <a:latin typeface="Arial"/>
                <a:cs typeface="Arial"/>
              </a:rPr>
              <a:t>3</a:t>
            </a:r>
            <a:endParaRPr sz="1000">
              <a:latin typeface="Arial"/>
              <a:cs typeface="Arial"/>
            </a:endParaRPr>
          </a:p>
        </p:txBody>
      </p:sp>
      <p:sp>
        <p:nvSpPr>
          <p:cNvPr id="14" name="Slide Number Placeholder 13">
            <a:extLst>
              <a:ext uri="{FF2B5EF4-FFF2-40B4-BE49-F238E27FC236}">
                <a16:creationId xmlns:a16="http://schemas.microsoft.com/office/drawing/2014/main" id="{E760ADA9-1F23-4320-9DB3-0085D358FDB0}"/>
              </a:ext>
            </a:extLst>
          </p:cNvPr>
          <p:cNvSpPr>
            <a:spLocks noGrp="1"/>
          </p:cNvSpPr>
          <p:nvPr>
            <p:ph type="sldNum" sz="quarter" idx="7"/>
          </p:nvPr>
        </p:nvSpPr>
        <p:spPr/>
        <p:txBody>
          <a:bodyPr/>
          <a:lstStyle/>
          <a:p>
            <a:pPr marL="38100">
              <a:lnSpc>
                <a:spcPct val="100000"/>
              </a:lnSpc>
            </a:pPr>
            <a:fld id="{81D60167-4931-47E6-BA6A-407CBD079E47}" type="slidenum">
              <a:rPr lang="en-US" spc="-5" smtClean="0"/>
              <a:t>4</a:t>
            </a:fld>
            <a:endParaRPr lang="en-US" spc="-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799" y="657860"/>
            <a:ext cx="7712709" cy="443070"/>
          </a:xfrm>
          <a:prstGeom prst="rect">
            <a:avLst/>
          </a:prstGeom>
        </p:spPr>
        <p:txBody>
          <a:bodyPr vert="horz" wrap="square" lIns="0" tIns="12065" rIns="0" bIns="0" rtlCol="0">
            <a:spAutoFit/>
          </a:bodyPr>
          <a:lstStyle/>
          <a:p>
            <a:pPr marL="12700" marR="5080" algn="ctr">
              <a:lnSpc>
                <a:spcPct val="100000"/>
              </a:lnSpc>
              <a:spcBef>
                <a:spcPts val="95"/>
              </a:spcBef>
            </a:pPr>
            <a:r>
              <a:rPr sz="2800" spc="-10" dirty="0"/>
              <a:t>RRM Organizational  </a:t>
            </a:r>
            <a:r>
              <a:rPr sz="2800" spc="-5" dirty="0"/>
              <a:t>Partners</a:t>
            </a:r>
            <a:r>
              <a:rPr lang="en-US" sz="2800" spc="-5" dirty="0"/>
              <a:t> 2005-2022</a:t>
            </a:r>
            <a:endParaRPr sz="2800" dirty="0"/>
          </a:p>
        </p:txBody>
      </p:sp>
      <p:sp>
        <p:nvSpPr>
          <p:cNvPr id="3" name="object 3"/>
          <p:cNvSpPr txBox="1"/>
          <p:nvPr/>
        </p:nvSpPr>
        <p:spPr>
          <a:xfrm>
            <a:off x="685800" y="1219200"/>
            <a:ext cx="7712709" cy="4637167"/>
          </a:xfrm>
          <a:prstGeom prst="rect">
            <a:avLst/>
          </a:prstGeom>
        </p:spPr>
        <p:txBody>
          <a:bodyPr vert="horz" wrap="square" lIns="0" tIns="12700" rIns="0" bIns="0" rtlCol="0">
            <a:spAutoFit/>
          </a:bodyPr>
          <a:lstStyle/>
          <a:p>
            <a:pPr marL="12700" marR="5080" indent="457200" algn="just">
              <a:lnSpc>
                <a:spcPct val="100000"/>
              </a:lnSpc>
              <a:spcBef>
                <a:spcPts val="100"/>
              </a:spcBef>
            </a:pPr>
            <a:r>
              <a:rPr sz="1200" dirty="0">
                <a:latin typeface="Times New Roman"/>
                <a:cs typeface="Times New Roman"/>
              </a:rPr>
              <a:t>Organizations that comprised the Monthly </a:t>
            </a:r>
            <a:r>
              <a:rPr sz="1200" spc="-5" dirty="0">
                <a:latin typeface="Times New Roman"/>
                <a:cs typeface="Times New Roman"/>
              </a:rPr>
              <a:t>Planning, </a:t>
            </a:r>
            <a:r>
              <a:rPr sz="1200" dirty="0">
                <a:latin typeface="Times New Roman"/>
                <a:cs typeface="Times New Roman"/>
              </a:rPr>
              <a:t>Evaluation </a:t>
            </a:r>
            <a:r>
              <a:rPr sz="1200" spc="-5" dirty="0">
                <a:latin typeface="Times New Roman"/>
                <a:cs typeface="Times New Roman"/>
              </a:rPr>
              <a:t>and </a:t>
            </a:r>
            <a:r>
              <a:rPr sz="1200" dirty="0">
                <a:latin typeface="Times New Roman"/>
                <a:cs typeface="Times New Roman"/>
              </a:rPr>
              <a:t>Advisory Coalition Entity </a:t>
            </a:r>
            <a:r>
              <a:rPr sz="1200" spc="-5" dirty="0">
                <a:latin typeface="Times New Roman"/>
                <a:cs typeface="Times New Roman"/>
              </a:rPr>
              <a:t>(P.E.A.C.E.) </a:t>
            </a:r>
            <a:r>
              <a:rPr sz="1200" spc="5" dirty="0">
                <a:latin typeface="Times New Roman"/>
                <a:cs typeface="Times New Roman"/>
              </a:rPr>
              <a:t>that  </a:t>
            </a:r>
            <a:r>
              <a:rPr sz="1200" spc="-5" dirty="0">
                <a:latin typeface="Times New Roman"/>
                <a:cs typeface="Times New Roman"/>
              </a:rPr>
              <a:t>supported </a:t>
            </a:r>
            <a:r>
              <a:rPr sz="1200" dirty="0">
                <a:latin typeface="Times New Roman"/>
                <a:cs typeface="Times New Roman"/>
              </a:rPr>
              <a:t>RRM </a:t>
            </a:r>
            <a:r>
              <a:rPr sz="1200" spc="-5" dirty="0">
                <a:latin typeface="Times New Roman"/>
                <a:cs typeface="Times New Roman"/>
              </a:rPr>
              <a:t>work </a:t>
            </a:r>
            <a:r>
              <a:rPr sz="1200" dirty="0">
                <a:latin typeface="Times New Roman"/>
                <a:cs typeface="Times New Roman"/>
              </a:rPr>
              <a:t>and special projects in Lake County, Indiana included: National Association of Blacks in Criminal  </a:t>
            </a:r>
            <a:r>
              <a:rPr sz="1200" spc="-5" dirty="0">
                <a:latin typeface="Times New Roman"/>
                <a:cs typeface="Times New Roman"/>
              </a:rPr>
              <a:t>Justice (NABCJ) </a:t>
            </a:r>
            <a:r>
              <a:rPr sz="1200" dirty="0">
                <a:latin typeface="Times New Roman"/>
                <a:cs typeface="Times New Roman"/>
              </a:rPr>
              <a:t>; </a:t>
            </a:r>
            <a:r>
              <a:rPr sz="1200" spc="-5" dirty="0">
                <a:latin typeface="Times New Roman"/>
                <a:cs typeface="Times New Roman"/>
              </a:rPr>
              <a:t>National </a:t>
            </a:r>
            <a:r>
              <a:rPr sz="1200" dirty="0">
                <a:latin typeface="Times New Roman"/>
                <a:cs typeface="Times New Roman"/>
              </a:rPr>
              <a:t>Religious </a:t>
            </a:r>
            <a:r>
              <a:rPr sz="1200" spc="-5" dirty="0">
                <a:latin typeface="Times New Roman"/>
                <a:cs typeface="Times New Roman"/>
              </a:rPr>
              <a:t>Affairs Association, </a:t>
            </a:r>
            <a:r>
              <a:rPr sz="1200" dirty="0">
                <a:latin typeface="Times New Roman"/>
                <a:cs typeface="Times New Roman"/>
              </a:rPr>
              <a:t>Affiliate </a:t>
            </a:r>
            <a:r>
              <a:rPr sz="1200" spc="5" dirty="0">
                <a:latin typeface="Times New Roman"/>
                <a:cs typeface="Times New Roman"/>
              </a:rPr>
              <a:t>of </a:t>
            </a:r>
            <a:r>
              <a:rPr sz="1200" spc="-5" dirty="0">
                <a:latin typeface="Times New Roman"/>
                <a:cs typeface="Times New Roman"/>
              </a:rPr>
              <a:t>NABCJ; Prison Ministry and </a:t>
            </a:r>
            <a:r>
              <a:rPr sz="1200" dirty="0">
                <a:latin typeface="Times New Roman"/>
                <a:cs typeface="Times New Roman"/>
              </a:rPr>
              <a:t>Criminal Justice  Commission, Affiliate </a:t>
            </a:r>
            <a:r>
              <a:rPr sz="1200" spc="5" dirty="0">
                <a:latin typeface="Times New Roman"/>
                <a:cs typeface="Times New Roman"/>
              </a:rPr>
              <a:t>of </a:t>
            </a:r>
            <a:r>
              <a:rPr sz="1200" dirty="0">
                <a:latin typeface="Times New Roman"/>
                <a:cs typeface="Times New Roman"/>
              </a:rPr>
              <a:t>the </a:t>
            </a:r>
            <a:r>
              <a:rPr sz="1200" spc="-5" dirty="0">
                <a:latin typeface="Times New Roman"/>
                <a:cs typeface="Times New Roman"/>
              </a:rPr>
              <a:t>National Baptist </a:t>
            </a:r>
            <a:r>
              <a:rPr sz="1200" dirty="0">
                <a:latin typeface="Times New Roman"/>
                <a:cs typeface="Times New Roman"/>
              </a:rPr>
              <a:t>Convention, </a:t>
            </a:r>
            <a:r>
              <a:rPr sz="1200" spc="-5" dirty="0">
                <a:latin typeface="Times New Roman"/>
                <a:cs typeface="Times New Roman"/>
              </a:rPr>
              <a:t>USA, Inc.; </a:t>
            </a:r>
            <a:r>
              <a:rPr sz="1200" spc="-20" dirty="0">
                <a:latin typeface="Times New Roman"/>
                <a:cs typeface="Times New Roman"/>
              </a:rPr>
              <a:t>IN </a:t>
            </a:r>
            <a:r>
              <a:rPr sz="1200" dirty="0">
                <a:latin typeface="Times New Roman"/>
                <a:cs typeface="Times New Roman"/>
              </a:rPr>
              <a:t>Department </a:t>
            </a:r>
            <a:r>
              <a:rPr sz="1200" spc="5" dirty="0">
                <a:latin typeface="Times New Roman"/>
                <a:cs typeface="Times New Roman"/>
              </a:rPr>
              <a:t>of </a:t>
            </a:r>
            <a:r>
              <a:rPr sz="1200" dirty="0">
                <a:latin typeface="Times New Roman"/>
                <a:cs typeface="Times New Roman"/>
              </a:rPr>
              <a:t>Workforce Development Services;  </a:t>
            </a:r>
            <a:r>
              <a:rPr sz="1200" spc="-5" dirty="0">
                <a:latin typeface="Times New Roman"/>
                <a:cs typeface="Times New Roman"/>
              </a:rPr>
              <a:t>Edgewater Systems </a:t>
            </a:r>
            <a:r>
              <a:rPr sz="1200" dirty="0">
                <a:latin typeface="Times New Roman"/>
                <a:cs typeface="Times New Roman"/>
              </a:rPr>
              <a:t>for Balanced </a:t>
            </a:r>
            <a:r>
              <a:rPr sz="1200" spc="-5" dirty="0">
                <a:latin typeface="Times New Roman"/>
                <a:cs typeface="Times New Roman"/>
              </a:rPr>
              <a:t>Living, Inc.; Urban League </a:t>
            </a:r>
            <a:r>
              <a:rPr sz="1200" dirty="0">
                <a:latin typeface="Times New Roman"/>
                <a:cs typeface="Times New Roman"/>
              </a:rPr>
              <a:t>of </a:t>
            </a:r>
            <a:r>
              <a:rPr sz="1200" spc="-5" dirty="0">
                <a:latin typeface="Times New Roman"/>
                <a:cs typeface="Times New Roman"/>
              </a:rPr>
              <a:t>Northwest Indiana; </a:t>
            </a:r>
            <a:r>
              <a:rPr sz="1200" dirty="0">
                <a:latin typeface="Times New Roman"/>
                <a:cs typeface="Times New Roman"/>
              </a:rPr>
              <a:t>Partnership for a </a:t>
            </a:r>
            <a:r>
              <a:rPr sz="1200" spc="-5" dirty="0">
                <a:latin typeface="Times New Roman"/>
                <a:cs typeface="Times New Roman"/>
              </a:rPr>
              <a:t>Drug Free </a:t>
            </a:r>
            <a:r>
              <a:rPr sz="1200" dirty="0">
                <a:latin typeface="Times New Roman"/>
                <a:cs typeface="Times New Roman"/>
              </a:rPr>
              <a:t>Lake  </a:t>
            </a:r>
            <a:r>
              <a:rPr sz="1200" spc="-5" dirty="0">
                <a:latin typeface="Times New Roman"/>
                <a:cs typeface="Times New Roman"/>
              </a:rPr>
              <a:t>County; </a:t>
            </a:r>
            <a:r>
              <a:rPr sz="1200" dirty="0">
                <a:latin typeface="Times New Roman"/>
                <a:cs typeface="Times New Roman"/>
              </a:rPr>
              <a:t>Lake County </a:t>
            </a:r>
            <a:r>
              <a:rPr sz="1200" spc="-5" dirty="0">
                <a:latin typeface="Times New Roman"/>
                <a:cs typeface="Times New Roman"/>
              </a:rPr>
              <a:t>Coroner’s Office; </a:t>
            </a:r>
            <a:r>
              <a:rPr sz="1200" dirty="0">
                <a:latin typeface="Times New Roman"/>
                <a:cs typeface="Times New Roman"/>
              </a:rPr>
              <a:t>Superior Court of Lake County Juvenile Division; Lake County Council; </a:t>
            </a:r>
            <a:r>
              <a:rPr sz="1200" spc="-5" dirty="0">
                <a:latin typeface="Times New Roman"/>
                <a:cs typeface="Times New Roman"/>
              </a:rPr>
              <a:t>Lake  </a:t>
            </a:r>
            <a:r>
              <a:rPr sz="1200" dirty="0">
                <a:latin typeface="Times New Roman"/>
                <a:cs typeface="Times New Roman"/>
              </a:rPr>
              <a:t>County Convention </a:t>
            </a:r>
            <a:r>
              <a:rPr sz="1200" spc="-5" dirty="0">
                <a:latin typeface="Times New Roman"/>
                <a:cs typeface="Times New Roman"/>
              </a:rPr>
              <a:t>and Visitors Bureau; Interfaith </a:t>
            </a:r>
            <a:r>
              <a:rPr sz="1200" dirty="0">
                <a:latin typeface="Times New Roman"/>
                <a:cs typeface="Times New Roman"/>
              </a:rPr>
              <a:t>Clergy Council </a:t>
            </a:r>
            <a:r>
              <a:rPr sz="1200" spc="-5" dirty="0">
                <a:latin typeface="Times New Roman"/>
                <a:cs typeface="Times New Roman"/>
              </a:rPr>
              <a:t>of </a:t>
            </a:r>
            <a:r>
              <a:rPr sz="1200" dirty="0">
                <a:latin typeface="Times New Roman"/>
                <a:cs typeface="Times New Roman"/>
              </a:rPr>
              <a:t>Gary </a:t>
            </a:r>
            <a:r>
              <a:rPr sz="1200" spc="-5" dirty="0">
                <a:latin typeface="Times New Roman"/>
                <a:cs typeface="Times New Roman"/>
              </a:rPr>
              <a:t>and </a:t>
            </a:r>
            <a:r>
              <a:rPr sz="1200" dirty="0">
                <a:latin typeface="Times New Roman"/>
                <a:cs typeface="Times New Roman"/>
              </a:rPr>
              <a:t>Vicinity; </a:t>
            </a:r>
            <a:r>
              <a:rPr sz="1200" spc="-5" dirty="0">
                <a:latin typeface="Times New Roman"/>
                <a:cs typeface="Times New Roman"/>
              </a:rPr>
              <a:t>Lake </a:t>
            </a:r>
            <a:r>
              <a:rPr sz="1200" dirty="0">
                <a:latin typeface="Times New Roman"/>
                <a:cs typeface="Times New Roman"/>
              </a:rPr>
              <a:t>County Chaplain’s  </a:t>
            </a:r>
            <a:r>
              <a:rPr sz="1200" spc="-5" dirty="0">
                <a:latin typeface="Times New Roman"/>
                <a:cs typeface="Times New Roman"/>
              </a:rPr>
              <a:t>Association; </a:t>
            </a:r>
            <a:r>
              <a:rPr sz="1200" dirty="0">
                <a:latin typeface="Times New Roman"/>
                <a:cs typeface="Times New Roman"/>
              </a:rPr>
              <a:t>Lake County Sheriff’s Department; Lake County Office Division of Family </a:t>
            </a:r>
            <a:r>
              <a:rPr sz="1200" spc="-5" dirty="0">
                <a:latin typeface="Times New Roman"/>
                <a:cs typeface="Times New Roman"/>
              </a:rPr>
              <a:t>and </a:t>
            </a:r>
            <a:r>
              <a:rPr sz="1200" dirty="0">
                <a:latin typeface="Times New Roman"/>
                <a:cs typeface="Times New Roman"/>
              </a:rPr>
              <a:t>Children; </a:t>
            </a:r>
            <a:r>
              <a:rPr sz="1200" spc="-15" dirty="0">
                <a:latin typeface="Times New Roman"/>
                <a:cs typeface="Times New Roman"/>
              </a:rPr>
              <a:t>IN </a:t>
            </a:r>
            <a:r>
              <a:rPr sz="1200" dirty="0">
                <a:latin typeface="Times New Roman"/>
                <a:cs typeface="Times New Roman"/>
              </a:rPr>
              <a:t>Family </a:t>
            </a:r>
            <a:r>
              <a:rPr sz="1200" spc="-5" dirty="0">
                <a:latin typeface="Times New Roman"/>
                <a:cs typeface="Times New Roman"/>
              </a:rPr>
              <a:t>and </a:t>
            </a:r>
            <a:r>
              <a:rPr sz="1200" dirty="0">
                <a:latin typeface="Times New Roman"/>
                <a:cs typeface="Times New Roman"/>
              </a:rPr>
              <a:t>Social  </a:t>
            </a:r>
            <a:r>
              <a:rPr sz="1200" spc="-5" dirty="0">
                <a:latin typeface="Times New Roman"/>
                <a:cs typeface="Times New Roman"/>
              </a:rPr>
              <a:t>Services </a:t>
            </a:r>
            <a:r>
              <a:rPr sz="1200" dirty="0">
                <a:latin typeface="Times New Roman"/>
                <a:cs typeface="Times New Roman"/>
              </a:rPr>
              <a:t>Administration/Division of </a:t>
            </a:r>
            <a:r>
              <a:rPr sz="1200" spc="-5" dirty="0">
                <a:latin typeface="Times New Roman"/>
                <a:cs typeface="Times New Roman"/>
              </a:rPr>
              <a:t>Mental </a:t>
            </a:r>
            <a:r>
              <a:rPr sz="1200" dirty="0">
                <a:latin typeface="Times New Roman"/>
                <a:cs typeface="Times New Roman"/>
              </a:rPr>
              <a:t>Health; </a:t>
            </a:r>
            <a:r>
              <a:rPr sz="1200" spc="-20" dirty="0">
                <a:latin typeface="Times New Roman"/>
                <a:cs typeface="Times New Roman"/>
              </a:rPr>
              <a:t>IN </a:t>
            </a:r>
            <a:r>
              <a:rPr sz="1200" dirty="0">
                <a:latin typeface="Times New Roman"/>
                <a:cs typeface="Times New Roman"/>
              </a:rPr>
              <a:t>Department of </a:t>
            </a:r>
            <a:r>
              <a:rPr sz="1200" spc="-5" dirty="0">
                <a:latin typeface="Times New Roman"/>
                <a:cs typeface="Times New Roman"/>
              </a:rPr>
              <a:t>Correction; </a:t>
            </a:r>
            <a:r>
              <a:rPr sz="1200" spc="-15" dirty="0">
                <a:latin typeface="Times New Roman"/>
                <a:cs typeface="Times New Roman"/>
              </a:rPr>
              <a:t>IN </a:t>
            </a:r>
            <a:r>
              <a:rPr sz="1200" dirty="0">
                <a:latin typeface="Times New Roman"/>
                <a:cs typeface="Times New Roman"/>
              </a:rPr>
              <a:t>State Police; </a:t>
            </a:r>
            <a:r>
              <a:rPr sz="1200" spc="-15" dirty="0">
                <a:latin typeface="Times New Roman"/>
                <a:cs typeface="Times New Roman"/>
              </a:rPr>
              <a:t>IN </a:t>
            </a:r>
            <a:r>
              <a:rPr sz="1200" dirty="0">
                <a:latin typeface="Times New Roman"/>
                <a:cs typeface="Times New Roman"/>
              </a:rPr>
              <a:t>Black State Troopers  </a:t>
            </a:r>
            <a:r>
              <a:rPr sz="1200" spc="-5" dirty="0">
                <a:latin typeface="Times New Roman"/>
                <a:cs typeface="Times New Roman"/>
              </a:rPr>
              <a:t>Assn; Gary </a:t>
            </a:r>
            <a:r>
              <a:rPr sz="1200" dirty="0">
                <a:latin typeface="Times New Roman"/>
                <a:cs typeface="Times New Roman"/>
              </a:rPr>
              <a:t>Police Department; Gary </a:t>
            </a:r>
            <a:r>
              <a:rPr sz="1200" spc="-5" dirty="0">
                <a:latin typeface="Times New Roman"/>
                <a:cs typeface="Times New Roman"/>
              </a:rPr>
              <a:t>Drug Free Coalition; </a:t>
            </a:r>
            <a:r>
              <a:rPr sz="1200" spc="5" dirty="0">
                <a:latin typeface="Times New Roman"/>
                <a:cs typeface="Times New Roman"/>
              </a:rPr>
              <a:t>Gary City </a:t>
            </a:r>
            <a:r>
              <a:rPr sz="1200" dirty="0">
                <a:latin typeface="Times New Roman"/>
                <a:cs typeface="Times New Roman"/>
              </a:rPr>
              <a:t>Court; Gary Community </a:t>
            </a:r>
            <a:r>
              <a:rPr sz="1200" spc="-5" dirty="0">
                <a:latin typeface="Times New Roman"/>
                <a:cs typeface="Times New Roman"/>
              </a:rPr>
              <a:t>School </a:t>
            </a:r>
            <a:r>
              <a:rPr sz="1200" dirty="0">
                <a:latin typeface="Times New Roman"/>
                <a:cs typeface="Times New Roman"/>
              </a:rPr>
              <a:t>Corporation; Gary  Housing </a:t>
            </a:r>
            <a:r>
              <a:rPr sz="1200" spc="-5" dirty="0">
                <a:latin typeface="Times New Roman"/>
                <a:cs typeface="Times New Roman"/>
              </a:rPr>
              <a:t>Authority; </a:t>
            </a:r>
            <a:r>
              <a:rPr sz="1200" dirty="0">
                <a:latin typeface="Times New Roman"/>
                <a:cs typeface="Times New Roman"/>
              </a:rPr>
              <a:t>Gary </a:t>
            </a:r>
            <a:r>
              <a:rPr sz="1200" spc="-5" dirty="0">
                <a:latin typeface="Times New Roman"/>
                <a:cs typeface="Times New Roman"/>
              </a:rPr>
              <a:t>Neighborhood </a:t>
            </a:r>
            <a:r>
              <a:rPr sz="1200" dirty="0">
                <a:latin typeface="Times New Roman"/>
                <a:cs typeface="Times New Roman"/>
              </a:rPr>
              <a:t>Services; Gary </a:t>
            </a:r>
            <a:r>
              <a:rPr sz="1200" spc="-5" dirty="0">
                <a:latin typeface="Times New Roman"/>
                <a:cs typeface="Times New Roman"/>
              </a:rPr>
              <a:t>YWCA; </a:t>
            </a:r>
            <a:r>
              <a:rPr sz="1200" dirty="0">
                <a:latin typeface="Times New Roman"/>
                <a:cs typeface="Times New Roman"/>
              </a:rPr>
              <a:t>Gary Youth </a:t>
            </a:r>
            <a:r>
              <a:rPr sz="1200" spc="-5" dirty="0">
                <a:latin typeface="Times New Roman"/>
                <a:cs typeface="Times New Roman"/>
              </a:rPr>
              <a:t>Services </a:t>
            </a:r>
            <a:r>
              <a:rPr sz="1200" dirty="0">
                <a:latin typeface="Times New Roman"/>
                <a:cs typeface="Times New Roman"/>
              </a:rPr>
              <a:t>Bureau; </a:t>
            </a:r>
            <a:r>
              <a:rPr sz="1200" spc="-5" dirty="0">
                <a:latin typeface="Times New Roman"/>
                <a:cs typeface="Times New Roman"/>
              </a:rPr>
              <a:t>Mayor’s Office </a:t>
            </a:r>
            <a:r>
              <a:rPr sz="1200" spc="5" dirty="0">
                <a:latin typeface="Times New Roman"/>
                <a:cs typeface="Times New Roman"/>
              </a:rPr>
              <a:t>City </a:t>
            </a:r>
            <a:r>
              <a:rPr sz="1200" dirty="0">
                <a:latin typeface="Times New Roman"/>
                <a:cs typeface="Times New Roman"/>
              </a:rPr>
              <a:t>of </a:t>
            </a:r>
            <a:r>
              <a:rPr sz="1200" spc="-5" dirty="0">
                <a:latin typeface="Times New Roman"/>
                <a:cs typeface="Times New Roman"/>
              </a:rPr>
              <a:t>Gary;  Gary-Hammond-East Chicago </a:t>
            </a:r>
            <a:r>
              <a:rPr sz="1200" dirty="0">
                <a:latin typeface="Times New Roman"/>
                <a:cs typeface="Times New Roman"/>
              </a:rPr>
              <a:t>Empowerment </a:t>
            </a:r>
            <a:r>
              <a:rPr sz="1200" spc="-5" dirty="0">
                <a:latin typeface="Times New Roman"/>
                <a:cs typeface="Times New Roman"/>
              </a:rPr>
              <a:t>Zone; </a:t>
            </a:r>
            <a:r>
              <a:rPr sz="1200" dirty="0">
                <a:latin typeface="Times New Roman"/>
                <a:cs typeface="Times New Roman"/>
              </a:rPr>
              <a:t>Serenity House </a:t>
            </a:r>
            <a:r>
              <a:rPr sz="1200" spc="5" dirty="0">
                <a:latin typeface="Times New Roman"/>
                <a:cs typeface="Times New Roman"/>
              </a:rPr>
              <a:t>of </a:t>
            </a:r>
            <a:r>
              <a:rPr sz="1200" spc="-5" dirty="0">
                <a:latin typeface="Times New Roman"/>
                <a:cs typeface="Times New Roman"/>
              </a:rPr>
              <a:t>Gary; Parents </a:t>
            </a:r>
            <a:r>
              <a:rPr sz="1200" dirty="0">
                <a:latin typeface="Times New Roman"/>
                <a:cs typeface="Times New Roman"/>
              </a:rPr>
              <a:t>Distribution Center </a:t>
            </a:r>
            <a:r>
              <a:rPr sz="1200" spc="5" dirty="0">
                <a:latin typeface="Times New Roman"/>
                <a:cs typeface="Times New Roman"/>
              </a:rPr>
              <a:t>of </a:t>
            </a:r>
            <a:r>
              <a:rPr sz="1200" spc="-5" dirty="0">
                <a:latin typeface="Times New Roman"/>
                <a:cs typeface="Times New Roman"/>
              </a:rPr>
              <a:t>Gary; </a:t>
            </a:r>
            <a:r>
              <a:rPr sz="1200" dirty="0">
                <a:latin typeface="Times New Roman"/>
                <a:cs typeface="Times New Roman"/>
              </a:rPr>
              <a:t>Geminus  </a:t>
            </a:r>
            <a:r>
              <a:rPr sz="1200" spc="-5" dirty="0">
                <a:latin typeface="Times New Roman"/>
                <a:cs typeface="Times New Roman"/>
              </a:rPr>
              <a:t>Corporation; PSI </a:t>
            </a:r>
            <a:r>
              <a:rPr sz="1200" dirty="0">
                <a:latin typeface="Times New Roman"/>
                <a:cs typeface="Times New Roman"/>
              </a:rPr>
              <a:t>Family </a:t>
            </a:r>
            <a:r>
              <a:rPr sz="1200" spc="-5" dirty="0">
                <a:latin typeface="Times New Roman"/>
                <a:cs typeface="Times New Roman"/>
              </a:rPr>
              <a:t>Services; No Bars: </a:t>
            </a:r>
            <a:r>
              <a:rPr sz="1200" dirty="0">
                <a:latin typeface="Times New Roman"/>
                <a:cs typeface="Times New Roman"/>
              </a:rPr>
              <a:t>Illinois </a:t>
            </a:r>
            <a:r>
              <a:rPr sz="1200" spc="-5" dirty="0">
                <a:latin typeface="Times New Roman"/>
                <a:cs typeface="Times New Roman"/>
              </a:rPr>
              <a:t>Task </a:t>
            </a:r>
            <a:r>
              <a:rPr sz="1200" dirty="0">
                <a:latin typeface="Times New Roman"/>
                <a:cs typeface="Times New Roman"/>
              </a:rPr>
              <a:t>Force on Children of </a:t>
            </a:r>
            <a:r>
              <a:rPr sz="1200" spc="-5" dirty="0">
                <a:latin typeface="Times New Roman"/>
                <a:cs typeface="Times New Roman"/>
              </a:rPr>
              <a:t>Incarcerated </a:t>
            </a:r>
            <a:r>
              <a:rPr sz="1200" dirty="0">
                <a:latin typeface="Times New Roman"/>
                <a:cs typeface="Times New Roman"/>
              </a:rPr>
              <a:t>Parents </a:t>
            </a:r>
            <a:r>
              <a:rPr sz="1200" spc="-5" dirty="0">
                <a:latin typeface="Times New Roman"/>
                <a:cs typeface="Times New Roman"/>
              </a:rPr>
              <a:t>and </a:t>
            </a:r>
            <a:r>
              <a:rPr sz="1200" dirty="0">
                <a:latin typeface="Times New Roman"/>
                <a:cs typeface="Times New Roman"/>
              </a:rPr>
              <a:t>Children of Promise,  </a:t>
            </a:r>
            <a:r>
              <a:rPr sz="1200" spc="-5" dirty="0">
                <a:latin typeface="Times New Roman"/>
                <a:cs typeface="Times New Roman"/>
              </a:rPr>
              <a:t>and </a:t>
            </a:r>
            <a:r>
              <a:rPr sz="1200" dirty="0">
                <a:latin typeface="Times New Roman"/>
                <a:cs typeface="Times New Roman"/>
              </a:rPr>
              <a:t>the </a:t>
            </a:r>
            <a:r>
              <a:rPr sz="1200" spc="-5" dirty="0">
                <a:latin typeface="Times New Roman"/>
                <a:cs typeface="Times New Roman"/>
              </a:rPr>
              <a:t>Salvation</a:t>
            </a:r>
            <a:r>
              <a:rPr sz="1200" spc="30" dirty="0">
                <a:latin typeface="Times New Roman"/>
                <a:cs typeface="Times New Roman"/>
              </a:rPr>
              <a:t> </a:t>
            </a:r>
            <a:r>
              <a:rPr sz="1200" spc="-10" dirty="0">
                <a:latin typeface="Times New Roman"/>
                <a:cs typeface="Times New Roman"/>
              </a:rPr>
              <a:t>Army.</a:t>
            </a:r>
            <a:endParaRPr sz="1200" dirty="0">
              <a:latin typeface="Times New Roman"/>
              <a:cs typeface="Times New Roman"/>
            </a:endParaRPr>
          </a:p>
          <a:p>
            <a:pPr>
              <a:lnSpc>
                <a:spcPct val="100000"/>
              </a:lnSpc>
              <a:spcBef>
                <a:spcPts val="5"/>
              </a:spcBef>
            </a:pPr>
            <a:endParaRPr sz="1250" dirty="0">
              <a:latin typeface="Times New Roman"/>
              <a:cs typeface="Times New Roman"/>
            </a:endParaRPr>
          </a:p>
          <a:p>
            <a:pPr marL="12700" marR="5080" indent="457200" algn="just">
              <a:lnSpc>
                <a:spcPct val="100000"/>
              </a:lnSpc>
            </a:pPr>
            <a:r>
              <a:rPr sz="1200" dirty="0">
                <a:latin typeface="Times New Roman"/>
                <a:cs typeface="Times New Roman"/>
              </a:rPr>
              <a:t>Organizational Partners </a:t>
            </a:r>
            <a:r>
              <a:rPr sz="1200" spc="5" dirty="0">
                <a:latin typeface="Times New Roman"/>
                <a:cs typeface="Times New Roman"/>
              </a:rPr>
              <a:t>in </a:t>
            </a:r>
            <a:r>
              <a:rPr sz="1200" spc="-5" dirty="0">
                <a:latin typeface="Times New Roman"/>
                <a:cs typeface="Times New Roman"/>
              </a:rPr>
              <a:t>Louisiana </a:t>
            </a:r>
            <a:r>
              <a:rPr sz="1200" dirty="0">
                <a:latin typeface="Times New Roman"/>
                <a:cs typeface="Times New Roman"/>
              </a:rPr>
              <a:t>since relocating operations to </a:t>
            </a:r>
            <a:r>
              <a:rPr sz="1200" spc="-5" dirty="0">
                <a:latin typeface="Times New Roman"/>
                <a:cs typeface="Times New Roman"/>
              </a:rPr>
              <a:t>Baton Rouge </a:t>
            </a:r>
            <a:r>
              <a:rPr sz="1200" dirty="0">
                <a:latin typeface="Times New Roman"/>
                <a:cs typeface="Times New Roman"/>
              </a:rPr>
              <a:t>in 2005 include: </a:t>
            </a:r>
            <a:r>
              <a:rPr lang="en-US" sz="1200" spc="-5" dirty="0">
                <a:latin typeface="Times New Roman"/>
                <a:cs typeface="Times New Roman"/>
              </a:rPr>
              <a:t>US Attorneys Office for the Middle District of LA; </a:t>
            </a:r>
            <a:r>
              <a:rPr sz="1200" spc="-10" dirty="0">
                <a:latin typeface="Times New Roman"/>
                <a:cs typeface="Times New Roman"/>
              </a:rPr>
              <a:t>LA </a:t>
            </a:r>
            <a:r>
              <a:rPr sz="1200" dirty="0">
                <a:latin typeface="Times New Roman"/>
                <a:cs typeface="Times New Roman"/>
              </a:rPr>
              <a:t>Department of  Public Safety </a:t>
            </a:r>
            <a:r>
              <a:rPr sz="1200" spc="-5" dirty="0">
                <a:latin typeface="Times New Roman"/>
                <a:cs typeface="Times New Roman"/>
              </a:rPr>
              <a:t>and </a:t>
            </a:r>
            <a:r>
              <a:rPr sz="1200" dirty="0">
                <a:latin typeface="Times New Roman"/>
                <a:cs typeface="Times New Roman"/>
              </a:rPr>
              <a:t>Corrections/Adult Services; </a:t>
            </a:r>
            <a:r>
              <a:rPr sz="1200" spc="-5" dirty="0">
                <a:latin typeface="Times New Roman"/>
                <a:cs typeface="Times New Roman"/>
              </a:rPr>
              <a:t>LA </a:t>
            </a:r>
            <a:r>
              <a:rPr sz="1200" dirty="0">
                <a:latin typeface="Times New Roman"/>
                <a:cs typeface="Times New Roman"/>
              </a:rPr>
              <a:t>Department of Public Safety </a:t>
            </a:r>
            <a:r>
              <a:rPr sz="1200" spc="-5" dirty="0">
                <a:latin typeface="Times New Roman"/>
                <a:cs typeface="Times New Roman"/>
              </a:rPr>
              <a:t>and </a:t>
            </a:r>
            <a:r>
              <a:rPr sz="1200" dirty="0">
                <a:latin typeface="Times New Roman"/>
                <a:cs typeface="Times New Roman"/>
              </a:rPr>
              <a:t>Corrections</a:t>
            </a:r>
            <a:r>
              <a:rPr lang="en-US" sz="1200" dirty="0">
                <a:latin typeface="Times New Roman"/>
                <a:cs typeface="Times New Roman"/>
              </a:rPr>
              <a:t>, Louisiana </a:t>
            </a:r>
            <a:r>
              <a:rPr sz="1200" spc="-5" dirty="0">
                <a:latin typeface="Times New Roman"/>
                <a:cs typeface="Times New Roman"/>
              </a:rPr>
              <a:t>Office </a:t>
            </a:r>
            <a:r>
              <a:rPr sz="1200" spc="10" dirty="0">
                <a:latin typeface="Times New Roman"/>
                <a:cs typeface="Times New Roman"/>
              </a:rPr>
              <a:t>of  </a:t>
            </a:r>
            <a:r>
              <a:rPr sz="1200" dirty="0">
                <a:latin typeface="Times New Roman"/>
                <a:cs typeface="Times New Roman"/>
              </a:rPr>
              <a:t>Juvenile </a:t>
            </a:r>
            <a:r>
              <a:rPr sz="1200" spc="-5" dirty="0">
                <a:latin typeface="Times New Roman"/>
                <a:cs typeface="Times New Roman"/>
              </a:rPr>
              <a:t>Justice; </a:t>
            </a:r>
            <a:r>
              <a:rPr sz="1200" spc="-20" dirty="0">
                <a:latin typeface="Times New Roman"/>
                <a:cs typeface="Times New Roman"/>
              </a:rPr>
              <a:t>LA </a:t>
            </a:r>
            <a:r>
              <a:rPr sz="1200" dirty="0">
                <a:latin typeface="Times New Roman"/>
                <a:cs typeface="Times New Roman"/>
              </a:rPr>
              <a:t>Department of Children and Family Services; EBR </a:t>
            </a:r>
            <a:r>
              <a:rPr sz="1200" spc="-5" dirty="0">
                <a:latin typeface="Times New Roman"/>
                <a:cs typeface="Times New Roman"/>
              </a:rPr>
              <a:t>Parish Sheriff’s Office; </a:t>
            </a:r>
            <a:r>
              <a:rPr sz="1200" dirty="0">
                <a:latin typeface="Times New Roman"/>
                <a:cs typeface="Times New Roman"/>
              </a:rPr>
              <a:t>Office of the Mayor-  </a:t>
            </a:r>
            <a:r>
              <a:rPr sz="1200" spc="-5" dirty="0">
                <a:latin typeface="Times New Roman"/>
                <a:cs typeface="Times New Roman"/>
              </a:rPr>
              <a:t>President, </a:t>
            </a:r>
            <a:r>
              <a:rPr sz="1200" dirty="0">
                <a:latin typeface="Times New Roman"/>
                <a:cs typeface="Times New Roman"/>
              </a:rPr>
              <a:t>City of </a:t>
            </a:r>
            <a:r>
              <a:rPr sz="1200" spc="-5" dirty="0">
                <a:latin typeface="Times New Roman"/>
                <a:cs typeface="Times New Roman"/>
              </a:rPr>
              <a:t>Baton Rouge/Parish </a:t>
            </a:r>
            <a:r>
              <a:rPr sz="1200" dirty="0">
                <a:latin typeface="Times New Roman"/>
                <a:cs typeface="Times New Roman"/>
              </a:rPr>
              <a:t>of </a:t>
            </a:r>
            <a:r>
              <a:rPr sz="1200" spc="-5" dirty="0">
                <a:latin typeface="Times New Roman"/>
                <a:cs typeface="Times New Roman"/>
              </a:rPr>
              <a:t>EBR Workforce Investment Board; </a:t>
            </a:r>
            <a:r>
              <a:rPr lang="en-US" sz="1200" spc="-5" dirty="0">
                <a:latin typeface="Times New Roman"/>
                <a:cs typeface="Times New Roman"/>
              </a:rPr>
              <a:t>Baton Rouge Police Department; Baton Rouge Community College; Pelican Chapter Associated Builders and Contractors; </a:t>
            </a:r>
            <a:r>
              <a:rPr sz="1200" dirty="0">
                <a:latin typeface="Times New Roman"/>
                <a:cs typeface="Times New Roman"/>
              </a:rPr>
              <a:t>Communities Committed to Reentry; </a:t>
            </a:r>
            <a:r>
              <a:rPr sz="1200" spc="5" dirty="0">
                <a:latin typeface="Times New Roman"/>
                <a:cs typeface="Times New Roman"/>
              </a:rPr>
              <a:t>Family  </a:t>
            </a:r>
            <a:r>
              <a:rPr sz="1200" spc="-5" dirty="0">
                <a:latin typeface="Times New Roman"/>
                <a:cs typeface="Times New Roman"/>
              </a:rPr>
              <a:t>Service </a:t>
            </a:r>
            <a:r>
              <a:rPr sz="1200" spc="5" dirty="0">
                <a:latin typeface="Times New Roman"/>
                <a:cs typeface="Times New Roman"/>
              </a:rPr>
              <a:t>of </a:t>
            </a:r>
            <a:r>
              <a:rPr sz="1200" dirty="0">
                <a:latin typeface="Times New Roman"/>
                <a:cs typeface="Times New Roman"/>
              </a:rPr>
              <a:t>Greater </a:t>
            </a:r>
            <a:r>
              <a:rPr sz="1200" spc="-5" dirty="0">
                <a:latin typeface="Times New Roman"/>
                <a:cs typeface="Times New Roman"/>
              </a:rPr>
              <a:t>BR; BR </a:t>
            </a:r>
            <a:r>
              <a:rPr sz="1200" dirty="0">
                <a:latin typeface="Times New Roman"/>
                <a:cs typeface="Times New Roman"/>
              </a:rPr>
              <a:t>Area Alcohol </a:t>
            </a:r>
            <a:r>
              <a:rPr sz="1200" spc="-5" dirty="0">
                <a:latin typeface="Times New Roman"/>
                <a:cs typeface="Times New Roman"/>
              </a:rPr>
              <a:t>and </a:t>
            </a:r>
            <a:r>
              <a:rPr sz="1200" dirty="0">
                <a:latin typeface="Times New Roman"/>
                <a:cs typeface="Times New Roman"/>
              </a:rPr>
              <a:t>Drug Center; Capitol Area Technical College; Greater </a:t>
            </a:r>
            <a:r>
              <a:rPr sz="1200" spc="-5" dirty="0">
                <a:latin typeface="Times New Roman"/>
                <a:cs typeface="Times New Roman"/>
              </a:rPr>
              <a:t>First </a:t>
            </a:r>
            <a:r>
              <a:rPr sz="1200" dirty="0">
                <a:latin typeface="Times New Roman"/>
                <a:cs typeface="Times New Roman"/>
              </a:rPr>
              <a:t>Church Baptist;  </a:t>
            </a:r>
            <a:r>
              <a:rPr sz="1200" spc="-5" dirty="0">
                <a:latin typeface="Times New Roman"/>
                <a:cs typeface="Times New Roman"/>
              </a:rPr>
              <a:t>Mayor’s Office, </a:t>
            </a:r>
            <a:r>
              <a:rPr sz="1200" spc="5" dirty="0">
                <a:latin typeface="Times New Roman"/>
                <a:cs typeface="Times New Roman"/>
              </a:rPr>
              <a:t>City </a:t>
            </a:r>
            <a:r>
              <a:rPr sz="1200" dirty="0">
                <a:latin typeface="Times New Roman"/>
                <a:cs typeface="Times New Roman"/>
              </a:rPr>
              <a:t>of </a:t>
            </a:r>
            <a:r>
              <a:rPr sz="1200" spc="-5" dirty="0">
                <a:latin typeface="Times New Roman"/>
                <a:cs typeface="Times New Roman"/>
              </a:rPr>
              <a:t>Baker; </a:t>
            </a:r>
            <a:r>
              <a:rPr sz="1200" dirty="0">
                <a:latin typeface="Times New Roman"/>
                <a:cs typeface="Times New Roman"/>
              </a:rPr>
              <a:t>Housing Authority of EBRP; </a:t>
            </a:r>
            <a:r>
              <a:rPr sz="1200" spc="-5" dirty="0">
                <a:latin typeface="Times New Roman"/>
                <a:cs typeface="Times New Roman"/>
              </a:rPr>
              <a:t>Habitat </a:t>
            </a:r>
            <a:r>
              <a:rPr sz="1200" dirty="0">
                <a:latin typeface="Times New Roman"/>
                <a:cs typeface="Times New Roman"/>
              </a:rPr>
              <a:t>for Humanity of Greater Baton </a:t>
            </a:r>
            <a:r>
              <a:rPr sz="1200" spc="-5" dirty="0">
                <a:latin typeface="Times New Roman"/>
                <a:cs typeface="Times New Roman"/>
              </a:rPr>
              <a:t>Rouge; </a:t>
            </a:r>
            <a:r>
              <a:rPr sz="1200" dirty="0">
                <a:latin typeface="Times New Roman"/>
                <a:cs typeface="Times New Roman"/>
              </a:rPr>
              <a:t>Black </a:t>
            </a:r>
            <a:r>
              <a:rPr sz="1200" spc="5" dirty="0">
                <a:latin typeface="Times New Roman"/>
                <a:cs typeface="Times New Roman"/>
              </a:rPr>
              <a:t>Family  </a:t>
            </a:r>
            <a:r>
              <a:rPr sz="1200" dirty="0">
                <a:latin typeface="Times New Roman"/>
                <a:cs typeface="Times New Roman"/>
              </a:rPr>
              <a:t>Initiative; </a:t>
            </a:r>
            <a:r>
              <a:rPr lang="en-US" sz="1200" dirty="0">
                <a:latin typeface="Times New Roman"/>
                <a:cs typeface="Times New Roman"/>
              </a:rPr>
              <a:t>Ochsner Health, Red River Bank; Living Faith Christian Center; </a:t>
            </a:r>
            <a:r>
              <a:rPr sz="1200" dirty="0">
                <a:latin typeface="Times New Roman"/>
                <a:cs typeface="Times New Roman"/>
              </a:rPr>
              <a:t>Prison Ministry and Criminal Justice Commission/National Baptist Convention, USA, </a:t>
            </a:r>
            <a:r>
              <a:rPr sz="1200" spc="-10" dirty="0">
                <a:latin typeface="Times New Roman"/>
                <a:cs typeface="Times New Roman"/>
              </a:rPr>
              <a:t>Inc.; </a:t>
            </a:r>
            <a:r>
              <a:rPr sz="1200" spc="-5" dirty="0">
                <a:latin typeface="Times New Roman"/>
                <a:cs typeface="Times New Roman"/>
              </a:rPr>
              <a:t>and </a:t>
            </a:r>
            <a:r>
              <a:rPr sz="1200" dirty="0">
                <a:latin typeface="Times New Roman"/>
                <a:cs typeface="Times New Roman"/>
              </a:rPr>
              <a:t>National Alliance  of </a:t>
            </a:r>
            <a:r>
              <a:rPr sz="1200" spc="-5" dirty="0">
                <a:latin typeface="Times New Roman"/>
                <a:cs typeface="Times New Roman"/>
              </a:rPr>
              <a:t>Faith and </a:t>
            </a:r>
            <a:r>
              <a:rPr sz="1200" dirty="0">
                <a:latin typeface="Times New Roman"/>
                <a:cs typeface="Times New Roman"/>
              </a:rPr>
              <a:t>Justice, </a:t>
            </a:r>
            <a:r>
              <a:rPr sz="1200" spc="-5" dirty="0">
                <a:latin typeface="Times New Roman"/>
                <a:cs typeface="Times New Roman"/>
              </a:rPr>
              <a:t>Washington, D.C. (Affiliate National Association </a:t>
            </a:r>
            <a:r>
              <a:rPr sz="1200" dirty="0">
                <a:latin typeface="Times New Roman"/>
                <a:cs typeface="Times New Roman"/>
              </a:rPr>
              <a:t>of </a:t>
            </a:r>
            <a:r>
              <a:rPr sz="1200" spc="-5" dirty="0">
                <a:latin typeface="Times New Roman"/>
                <a:cs typeface="Times New Roman"/>
              </a:rPr>
              <a:t>Blacks </a:t>
            </a:r>
            <a:r>
              <a:rPr sz="1200" dirty="0">
                <a:latin typeface="Times New Roman"/>
                <a:cs typeface="Times New Roman"/>
              </a:rPr>
              <a:t>in </a:t>
            </a:r>
            <a:r>
              <a:rPr sz="1200" spc="-5" dirty="0">
                <a:latin typeface="Times New Roman"/>
                <a:cs typeface="Times New Roman"/>
              </a:rPr>
              <a:t>Criminal</a:t>
            </a:r>
            <a:r>
              <a:rPr sz="1200" spc="229" dirty="0">
                <a:latin typeface="Times New Roman"/>
                <a:cs typeface="Times New Roman"/>
              </a:rPr>
              <a:t> </a:t>
            </a:r>
            <a:r>
              <a:rPr sz="1200" spc="-5" dirty="0">
                <a:latin typeface="Times New Roman"/>
                <a:cs typeface="Times New Roman"/>
              </a:rPr>
              <a:t>Justice)</a:t>
            </a:r>
            <a:r>
              <a:rPr lang="en-US" sz="1200" spc="-5" dirty="0">
                <a:latin typeface="Times New Roman"/>
                <a:cs typeface="Times New Roman"/>
              </a:rPr>
              <a:t>.</a:t>
            </a:r>
            <a:endParaRPr sz="1200" dirty="0">
              <a:latin typeface="Times New Roman"/>
              <a:cs typeface="Times New Roman"/>
            </a:endParaRPr>
          </a:p>
        </p:txBody>
      </p:sp>
      <p:sp>
        <p:nvSpPr>
          <p:cNvPr id="4" name="Slide Number Placeholder 3">
            <a:extLst>
              <a:ext uri="{FF2B5EF4-FFF2-40B4-BE49-F238E27FC236}">
                <a16:creationId xmlns:a16="http://schemas.microsoft.com/office/drawing/2014/main" id="{EE9F8331-70ED-436F-88AC-5157AFEF980A}"/>
              </a:ext>
            </a:extLst>
          </p:cNvPr>
          <p:cNvSpPr>
            <a:spLocks noGrp="1"/>
          </p:cNvSpPr>
          <p:nvPr>
            <p:ph type="sldNum" sz="quarter" idx="7"/>
          </p:nvPr>
        </p:nvSpPr>
        <p:spPr/>
        <p:txBody>
          <a:bodyPr/>
          <a:lstStyle/>
          <a:p>
            <a:pPr marL="38100">
              <a:lnSpc>
                <a:spcPct val="100000"/>
              </a:lnSpc>
            </a:pPr>
            <a:fld id="{81D60167-4931-47E6-BA6A-407CBD079E47}" type="slidenum">
              <a:rPr lang="en-US" spc="-5" smtClean="0"/>
              <a:t>5</a:t>
            </a:fld>
            <a:endParaRPr lang="en-US" spc="-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00800" y="434340"/>
            <a:ext cx="2324100" cy="4343400"/>
          </a:xfrm>
          <a:custGeom>
            <a:avLst/>
            <a:gdLst/>
            <a:ahLst/>
            <a:cxnLst/>
            <a:rect l="l" t="t" r="r" b="b"/>
            <a:pathLst>
              <a:path w="2324100" h="4343400">
                <a:moveTo>
                  <a:pt x="2260092" y="0"/>
                </a:moveTo>
                <a:lnTo>
                  <a:pt x="0" y="0"/>
                </a:lnTo>
                <a:lnTo>
                  <a:pt x="0" y="4343400"/>
                </a:lnTo>
                <a:lnTo>
                  <a:pt x="2323973" y="4343400"/>
                </a:lnTo>
                <a:lnTo>
                  <a:pt x="2323973" y="63881"/>
                </a:lnTo>
                <a:lnTo>
                  <a:pt x="2319020" y="38988"/>
                </a:lnTo>
                <a:lnTo>
                  <a:pt x="2305304" y="18669"/>
                </a:lnTo>
                <a:lnTo>
                  <a:pt x="2284983" y="4952"/>
                </a:lnTo>
                <a:lnTo>
                  <a:pt x="2260092" y="0"/>
                </a:lnTo>
                <a:close/>
              </a:path>
            </a:pathLst>
          </a:custGeom>
          <a:solidFill>
            <a:srgbClr val="1C1C1C"/>
          </a:solidFill>
        </p:spPr>
        <p:txBody>
          <a:bodyPr wrap="square" lIns="0" tIns="0" rIns="0" bIns="0" rtlCol="0"/>
          <a:lstStyle/>
          <a:p>
            <a:endParaRPr/>
          </a:p>
        </p:txBody>
      </p:sp>
      <p:sp>
        <p:nvSpPr>
          <p:cNvPr id="3" name="object 3"/>
          <p:cNvSpPr txBox="1">
            <a:spLocks noGrp="1"/>
          </p:cNvSpPr>
          <p:nvPr>
            <p:ph type="title"/>
          </p:nvPr>
        </p:nvSpPr>
        <p:spPr>
          <a:xfrm>
            <a:off x="535635" y="680465"/>
            <a:ext cx="5377815" cy="955040"/>
          </a:xfrm>
          <a:prstGeom prst="rect">
            <a:avLst/>
          </a:prstGeom>
        </p:spPr>
        <p:txBody>
          <a:bodyPr vert="horz" wrap="square" lIns="0" tIns="12700" rIns="0" bIns="0" rtlCol="0">
            <a:spAutoFit/>
          </a:bodyPr>
          <a:lstStyle/>
          <a:p>
            <a:pPr marL="12700">
              <a:lnSpc>
                <a:spcPct val="100000"/>
              </a:lnSpc>
              <a:spcBef>
                <a:spcPts val="100"/>
              </a:spcBef>
            </a:pPr>
            <a:r>
              <a:rPr spc="-20" dirty="0"/>
              <a:t>Presenter:</a:t>
            </a:r>
          </a:p>
          <a:p>
            <a:pPr marL="12700">
              <a:lnSpc>
                <a:spcPct val="100000"/>
              </a:lnSpc>
              <a:spcBef>
                <a:spcPts val="114"/>
              </a:spcBef>
              <a:tabLst>
                <a:tab pos="4476750" algn="l"/>
              </a:tabLst>
            </a:pPr>
            <a:r>
              <a:rPr sz="2400" spc="-40" dirty="0"/>
              <a:t>Reverend </a:t>
            </a:r>
            <a:r>
              <a:rPr sz="2400" spc="-20" dirty="0"/>
              <a:t>Anthony</a:t>
            </a:r>
            <a:r>
              <a:rPr sz="2400" spc="-114" dirty="0"/>
              <a:t> </a:t>
            </a:r>
            <a:r>
              <a:rPr sz="2400" spc="-80" dirty="0"/>
              <a:t>Kelley,</a:t>
            </a:r>
            <a:r>
              <a:rPr sz="2400" spc="-204" dirty="0"/>
              <a:t> </a:t>
            </a:r>
            <a:r>
              <a:rPr sz="2400" spc="-35" dirty="0"/>
              <a:t>B.A.,</a:t>
            </a:r>
            <a:r>
              <a:rPr lang="en-US" sz="2400" spc="-35" dirty="0"/>
              <a:t> </a:t>
            </a:r>
            <a:r>
              <a:rPr sz="2400" spc="-100" dirty="0"/>
              <a:t>M.Div.</a:t>
            </a:r>
            <a:endParaRPr sz="2400" dirty="0"/>
          </a:p>
        </p:txBody>
      </p:sp>
      <p:sp>
        <p:nvSpPr>
          <p:cNvPr id="4" name="object 4"/>
          <p:cNvSpPr txBox="1"/>
          <p:nvPr/>
        </p:nvSpPr>
        <p:spPr>
          <a:xfrm>
            <a:off x="761651" y="1981200"/>
            <a:ext cx="6965493" cy="3845283"/>
          </a:xfrm>
          <a:prstGeom prst="rect">
            <a:avLst/>
          </a:prstGeom>
        </p:spPr>
        <p:txBody>
          <a:bodyPr vert="horz" wrap="square" lIns="0" tIns="36195" rIns="0" bIns="0" rtlCol="0">
            <a:spAutoFit/>
          </a:bodyPr>
          <a:lstStyle/>
          <a:p>
            <a:pPr marR="716280">
              <a:lnSpc>
                <a:spcPts val="2270"/>
              </a:lnSpc>
              <a:spcBef>
                <a:spcPts val="285"/>
              </a:spcBef>
            </a:pPr>
            <a:r>
              <a:rPr sz="2000" spc="-25" dirty="0">
                <a:latin typeface="Constantia"/>
                <a:cs typeface="Constantia"/>
              </a:rPr>
              <a:t>Founder </a:t>
            </a:r>
            <a:r>
              <a:rPr sz="2000" dirty="0">
                <a:latin typeface="Constantia"/>
                <a:cs typeface="Constantia"/>
              </a:rPr>
              <a:t>and </a:t>
            </a:r>
            <a:r>
              <a:rPr sz="2000" spc="-10" dirty="0">
                <a:latin typeface="Constantia"/>
                <a:cs typeface="Constantia"/>
              </a:rPr>
              <a:t>Former </a:t>
            </a:r>
            <a:r>
              <a:rPr sz="2000" spc="-30" dirty="0">
                <a:latin typeface="Constantia"/>
                <a:cs typeface="Constantia"/>
              </a:rPr>
              <a:t>Executive </a:t>
            </a:r>
            <a:r>
              <a:rPr sz="2000" dirty="0">
                <a:latin typeface="Constantia"/>
                <a:cs typeface="Constantia"/>
              </a:rPr>
              <a:t>Secretary  </a:t>
            </a:r>
            <a:endParaRPr lang="en-US" sz="2000" dirty="0">
              <a:latin typeface="Constantia"/>
              <a:cs typeface="Constantia"/>
            </a:endParaRPr>
          </a:p>
          <a:p>
            <a:pPr marR="716280">
              <a:lnSpc>
                <a:spcPts val="2270"/>
              </a:lnSpc>
              <a:spcBef>
                <a:spcPts val="285"/>
              </a:spcBef>
            </a:pPr>
            <a:r>
              <a:rPr sz="2000" dirty="0">
                <a:latin typeface="Constantia"/>
                <a:cs typeface="Constantia"/>
              </a:rPr>
              <a:t>Prison Ministry and </a:t>
            </a:r>
            <a:r>
              <a:rPr sz="2000" spc="-5" dirty="0">
                <a:latin typeface="Constantia"/>
                <a:cs typeface="Constantia"/>
              </a:rPr>
              <a:t>Criminal</a:t>
            </a:r>
            <a:r>
              <a:rPr sz="2000" spc="-285" dirty="0">
                <a:latin typeface="Constantia"/>
                <a:cs typeface="Constantia"/>
              </a:rPr>
              <a:t> </a:t>
            </a:r>
            <a:r>
              <a:rPr sz="2000" spc="-5" dirty="0">
                <a:latin typeface="Constantia"/>
                <a:cs typeface="Constantia"/>
              </a:rPr>
              <a:t>Justice</a:t>
            </a:r>
            <a:r>
              <a:rPr lang="en-US" sz="2000" spc="-5" dirty="0">
                <a:latin typeface="Constantia"/>
                <a:cs typeface="Constantia"/>
              </a:rPr>
              <a:t> </a:t>
            </a:r>
            <a:r>
              <a:rPr sz="2000" spc="-5" dirty="0">
                <a:latin typeface="Constantia"/>
                <a:cs typeface="Constantia"/>
              </a:rPr>
              <a:t>Commission</a:t>
            </a:r>
            <a:r>
              <a:rPr lang="en-US" sz="2000" spc="-5" dirty="0">
                <a:latin typeface="Constantia"/>
                <a:cs typeface="Constantia"/>
              </a:rPr>
              <a:t>,</a:t>
            </a:r>
            <a:endParaRPr sz="2000" dirty="0">
              <a:latin typeface="Constantia"/>
              <a:cs typeface="Constantia"/>
            </a:endParaRPr>
          </a:p>
          <a:p>
            <a:pPr>
              <a:lnSpc>
                <a:spcPts val="2345"/>
              </a:lnSpc>
            </a:pPr>
            <a:r>
              <a:rPr sz="2000" spc="-20" dirty="0">
                <a:latin typeface="Constantia"/>
                <a:cs typeface="Constantia"/>
              </a:rPr>
              <a:t>National </a:t>
            </a:r>
            <a:r>
              <a:rPr sz="2000" spc="-5" dirty="0">
                <a:latin typeface="Constantia"/>
                <a:cs typeface="Constantia"/>
              </a:rPr>
              <a:t>Baptist </a:t>
            </a:r>
            <a:r>
              <a:rPr sz="2000" spc="-25" dirty="0">
                <a:latin typeface="Constantia"/>
                <a:cs typeface="Constantia"/>
              </a:rPr>
              <a:t>Convention, </a:t>
            </a:r>
            <a:r>
              <a:rPr sz="2000" dirty="0">
                <a:latin typeface="Constantia"/>
                <a:cs typeface="Constantia"/>
              </a:rPr>
              <a:t>USA,</a:t>
            </a:r>
            <a:r>
              <a:rPr sz="2000" spc="-270" dirty="0">
                <a:latin typeface="Constantia"/>
                <a:cs typeface="Constantia"/>
              </a:rPr>
              <a:t> </a:t>
            </a:r>
            <a:r>
              <a:rPr sz="2000" spc="-5" dirty="0">
                <a:latin typeface="Constantia"/>
                <a:cs typeface="Constantia"/>
              </a:rPr>
              <a:t>Inc.</a:t>
            </a:r>
            <a:r>
              <a:rPr lang="en-US" sz="2000" spc="-5" dirty="0">
                <a:latin typeface="Constantia"/>
                <a:cs typeface="Constantia"/>
              </a:rPr>
              <a:t> (1994-2011)</a:t>
            </a:r>
            <a:endParaRPr sz="2000" dirty="0">
              <a:latin typeface="Constantia"/>
              <a:cs typeface="Constantia"/>
            </a:endParaRPr>
          </a:p>
          <a:p>
            <a:pPr marR="1786889">
              <a:lnSpc>
                <a:spcPct val="100000"/>
              </a:lnSpc>
              <a:spcBef>
                <a:spcPts val="1110"/>
              </a:spcBef>
            </a:pPr>
            <a:r>
              <a:rPr sz="2000" spc="-45" dirty="0">
                <a:latin typeface="Constantia"/>
                <a:cs typeface="Constantia"/>
              </a:rPr>
              <a:t>Organizer,</a:t>
            </a:r>
            <a:r>
              <a:rPr sz="2000" spc="-35" dirty="0">
                <a:latin typeface="Constantia"/>
                <a:cs typeface="Constantia"/>
              </a:rPr>
              <a:t> </a:t>
            </a:r>
            <a:r>
              <a:rPr lang="en-US" sz="2000" spc="-35" dirty="0">
                <a:latin typeface="Constantia"/>
                <a:cs typeface="Constantia"/>
              </a:rPr>
              <a:t>(Ret.) </a:t>
            </a:r>
            <a:r>
              <a:rPr sz="2000" spc="-20" dirty="0">
                <a:latin typeface="Constantia"/>
                <a:cs typeface="Constantia"/>
              </a:rPr>
              <a:t>Pastor</a:t>
            </a:r>
            <a:r>
              <a:rPr sz="2000" spc="-180" dirty="0">
                <a:latin typeface="Constantia"/>
                <a:cs typeface="Constantia"/>
              </a:rPr>
              <a:t> </a:t>
            </a:r>
            <a:r>
              <a:rPr sz="2000" spc="-5" dirty="0">
                <a:latin typeface="Constantia"/>
                <a:cs typeface="Constantia"/>
              </a:rPr>
              <a:t>and</a:t>
            </a:r>
            <a:r>
              <a:rPr sz="2000" spc="-305" dirty="0">
                <a:latin typeface="Constantia"/>
                <a:cs typeface="Constantia"/>
              </a:rPr>
              <a:t> </a:t>
            </a:r>
            <a:r>
              <a:rPr sz="2000" spc="-50" dirty="0">
                <a:latin typeface="Constantia"/>
                <a:cs typeface="Constantia"/>
              </a:rPr>
              <a:t>Teacher  </a:t>
            </a:r>
            <a:r>
              <a:rPr sz="2000" spc="-20" dirty="0">
                <a:latin typeface="Constantia"/>
                <a:cs typeface="Constantia"/>
              </a:rPr>
              <a:t>Greater First </a:t>
            </a:r>
            <a:r>
              <a:rPr sz="2000" spc="-10" dirty="0">
                <a:latin typeface="Constantia"/>
                <a:cs typeface="Constantia"/>
              </a:rPr>
              <a:t>Church</a:t>
            </a:r>
            <a:r>
              <a:rPr lang="en-US" sz="2000" spc="-10" dirty="0">
                <a:latin typeface="Constantia"/>
                <a:cs typeface="Constantia"/>
              </a:rPr>
              <a:t>-</a:t>
            </a:r>
            <a:r>
              <a:rPr sz="2000" spc="-5" dirty="0">
                <a:latin typeface="Constantia"/>
                <a:cs typeface="Constantia"/>
              </a:rPr>
              <a:t>Baptist  </a:t>
            </a:r>
            <a:r>
              <a:rPr sz="2000" dirty="0">
                <a:latin typeface="Constantia"/>
                <a:cs typeface="Constantia"/>
              </a:rPr>
              <a:t>4669 </a:t>
            </a:r>
            <a:r>
              <a:rPr sz="2000" spc="-10" dirty="0">
                <a:latin typeface="Constantia"/>
                <a:cs typeface="Constantia"/>
              </a:rPr>
              <a:t>Groom </a:t>
            </a:r>
            <a:r>
              <a:rPr sz="2000" spc="-20" dirty="0">
                <a:latin typeface="Constantia"/>
                <a:cs typeface="Constantia"/>
              </a:rPr>
              <a:t>Road, </a:t>
            </a:r>
            <a:r>
              <a:rPr sz="2000" spc="-65" dirty="0">
                <a:latin typeface="Constantia"/>
                <a:cs typeface="Constantia"/>
              </a:rPr>
              <a:t>Baker,  </a:t>
            </a:r>
            <a:r>
              <a:rPr sz="2000" dirty="0">
                <a:latin typeface="Constantia"/>
                <a:cs typeface="Constantia"/>
              </a:rPr>
              <a:t>Louisiana 70714 </a:t>
            </a:r>
            <a:endParaRPr lang="en-US" sz="2000" dirty="0">
              <a:latin typeface="Constantia"/>
              <a:cs typeface="Constantia"/>
            </a:endParaRPr>
          </a:p>
          <a:p>
            <a:pPr marR="1786889">
              <a:lnSpc>
                <a:spcPct val="100000"/>
              </a:lnSpc>
              <a:spcBef>
                <a:spcPts val="1110"/>
              </a:spcBef>
            </a:pPr>
            <a:r>
              <a:rPr sz="2000" spc="-65" dirty="0">
                <a:latin typeface="Constantia"/>
                <a:cs typeface="Constantia"/>
              </a:rPr>
              <a:t>Founder, </a:t>
            </a:r>
            <a:r>
              <a:rPr sz="2000" spc="-5" dirty="0">
                <a:latin typeface="Constantia"/>
                <a:cs typeface="Constantia"/>
              </a:rPr>
              <a:t>Chairman and </a:t>
            </a:r>
            <a:r>
              <a:rPr sz="2000" spc="-20" dirty="0">
                <a:latin typeface="Constantia"/>
                <a:cs typeface="Constantia"/>
              </a:rPr>
              <a:t>CEO</a:t>
            </a:r>
            <a:r>
              <a:rPr lang="en-US" sz="2000" spc="-20" dirty="0">
                <a:latin typeface="Constantia"/>
                <a:cs typeface="Constantia"/>
              </a:rPr>
              <a:t>,</a:t>
            </a:r>
            <a:r>
              <a:rPr sz="2000" spc="-20" dirty="0">
                <a:latin typeface="Constantia"/>
                <a:cs typeface="Constantia"/>
              </a:rPr>
              <a:t>  </a:t>
            </a:r>
            <a:r>
              <a:rPr sz="2000" spc="-5" dirty="0">
                <a:latin typeface="Constantia"/>
                <a:cs typeface="Constantia"/>
              </a:rPr>
              <a:t>Reclamation </a:t>
            </a:r>
            <a:r>
              <a:rPr sz="2000" dirty="0">
                <a:latin typeface="Constantia"/>
                <a:cs typeface="Constantia"/>
              </a:rPr>
              <a:t>and </a:t>
            </a:r>
            <a:r>
              <a:rPr sz="2000" spc="-20" dirty="0">
                <a:latin typeface="Constantia"/>
                <a:cs typeface="Constantia"/>
              </a:rPr>
              <a:t>Restoration </a:t>
            </a:r>
            <a:r>
              <a:rPr sz="2000" spc="-10" dirty="0">
                <a:latin typeface="Constantia"/>
                <a:cs typeface="Constantia"/>
              </a:rPr>
              <a:t>Ministries,</a:t>
            </a:r>
            <a:r>
              <a:rPr sz="2000" spc="-290" dirty="0">
                <a:latin typeface="Constantia"/>
                <a:cs typeface="Constantia"/>
              </a:rPr>
              <a:t> </a:t>
            </a:r>
            <a:r>
              <a:rPr sz="2000" dirty="0">
                <a:latin typeface="Constantia"/>
                <a:cs typeface="Constantia"/>
              </a:rPr>
              <a:t>Inc.</a:t>
            </a:r>
            <a:r>
              <a:rPr lang="en-US" sz="2000" dirty="0">
                <a:latin typeface="Constantia"/>
                <a:cs typeface="Constantia"/>
              </a:rPr>
              <a:t> </a:t>
            </a:r>
          </a:p>
          <a:p>
            <a:pPr marR="1786889">
              <a:lnSpc>
                <a:spcPct val="100000"/>
              </a:lnSpc>
              <a:spcBef>
                <a:spcPts val="1110"/>
              </a:spcBef>
            </a:pPr>
            <a:r>
              <a:rPr lang="en-US" sz="2000" dirty="0">
                <a:latin typeface="Constantia"/>
                <a:cs typeface="Constantia"/>
              </a:rPr>
              <a:t>Website: </a:t>
            </a:r>
            <a:r>
              <a:rPr lang="en-US" sz="2000" u="sng" dirty="0">
                <a:solidFill>
                  <a:schemeClr val="accent1"/>
                </a:solidFill>
                <a:latin typeface="Constantia"/>
                <a:cs typeface="Constantia"/>
              </a:rPr>
              <a:t>www.rrministriesinc.org</a:t>
            </a:r>
            <a:endParaRPr sz="2000" u="sng" dirty="0">
              <a:solidFill>
                <a:schemeClr val="accent1"/>
              </a:solidFill>
              <a:latin typeface="Constantia"/>
              <a:cs typeface="Constantia"/>
            </a:endParaRPr>
          </a:p>
          <a:p>
            <a:pPr>
              <a:lnSpc>
                <a:spcPct val="100000"/>
              </a:lnSpc>
            </a:pPr>
            <a:r>
              <a:rPr sz="2000" spc="-10" dirty="0">
                <a:latin typeface="Constantia"/>
                <a:cs typeface="Constantia"/>
              </a:rPr>
              <a:t>Phone </a:t>
            </a:r>
            <a:r>
              <a:rPr sz="2000" spc="-15" dirty="0">
                <a:latin typeface="Constantia"/>
                <a:cs typeface="Constantia"/>
              </a:rPr>
              <a:t>225 </a:t>
            </a:r>
            <a:r>
              <a:rPr sz="2000" spc="-20" dirty="0">
                <a:latin typeface="Constantia"/>
                <a:cs typeface="Constantia"/>
              </a:rPr>
              <a:t>916-4455</a:t>
            </a:r>
            <a:r>
              <a:rPr sz="2000" spc="-20" dirty="0">
                <a:solidFill>
                  <a:srgbClr val="303030"/>
                </a:solidFill>
                <a:latin typeface="Constantia"/>
                <a:cs typeface="Constantia"/>
              </a:rPr>
              <a:t>; </a:t>
            </a:r>
            <a:r>
              <a:rPr sz="2000" spc="-85" dirty="0">
                <a:solidFill>
                  <a:srgbClr val="303030"/>
                </a:solidFill>
                <a:latin typeface="Constantia"/>
                <a:cs typeface="Constantia"/>
              </a:rPr>
              <a:t>E:mail:</a:t>
            </a:r>
            <a:r>
              <a:rPr sz="2000" spc="-425" dirty="0">
                <a:solidFill>
                  <a:srgbClr val="303030"/>
                </a:solidFill>
                <a:latin typeface="Constantia"/>
                <a:cs typeface="Constantia"/>
              </a:rPr>
              <a:t> </a:t>
            </a:r>
            <a:r>
              <a:rPr lang="en-US" sz="2000" spc="-425" dirty="0">
                <a:solidFill>
                  <a:srgbClr val="303030"/>
                </a:solidFill>
                <a:latin typeface="Constantia"/>
                <a:cs typeface="Constantia"/>
              </a:rPr>
              <a:t> </a:t>
            </a:r>
            <a:r>
              <a:rPr sz="2000" u="sng" spc="-20" dirty="0">
                <a:uFill>
                  <a:solidFill>
                    <a:srgbClr val="6B9F23"/>
                  </a:solidFill>
                </a:uFill>
                <a:latin typeface="Constantia"/>
                <a:cs typeface="Constantia"/>
                <a:hlinkClick r:id="rId2"/>
              </a:rPr>
              <a:t>akelleyrev@aol.com</a:t>
            </a:r>
            <a:endParaRPr sz="2000" dirty="0">
              <a:latin typeface="Constantia"/>
              <a:cs typeface="Constantia"/>
            </a:endParaRPr>
          </a:p>
          <a:p>
            <a:pPr>
              <a:lnSpc>
                <a:spcPct val="100000"/>
              </a:lnSpc>
            </a:pPr>
            <a:r>
              <a:rPr sz="2000" spc="-5" dirty="0">
                <a:solidFill>
                  <a:srgbClr val="303030"/>
                </a:solidFill>
                <a:latin typeface="Constantia"/>
                <a:cs typeface="Constantia"/>
              </a:rPr>
              <a:t>Mailing </a:t>
            </a:r>
            <a:r>
              <a:rPr sz="2000" spc="-10" dirty="0">
                <a:solidFill>
                  <a:srgbClr val="303030"/>
                </a:solidFill>
                <a:latin typeface="Constantia"/>
                <a:cs typeface="Constantia"/>
              </a:rPr>
              <a:t>Address: </a:t>
            </a:r>
            <a:r>
              <a:rPr sz="2000" spc="-35" dirty="0">
                <a:solidFill>
                  <a:srgbClr val="303030"/>
                </a:solidFill>
                <a:latin typeface="Constantia"/>
                <a:cs typeface="Constantia"/>
              </a:rPr>
              <a:t>8647 </a:t>
            </a:r>
            <a:r>
              <a:rPr sz="2000" spc="5" dirty="0">
                <a:solidFill>
                  <a:srgbClr val="303030"/>
                </a:solidFill>
                <a:latin typeface="Constantia"/>
                <a:cs typeface="Constantia"/>
              </a:rPr>
              <a:t>Glenfield </a:t>
            </a:r>
            <a:r>
              <a:rPr sz="2000" spc="-25" dirty="0">
                <a:solidFill>
                  <a:srgbClr val="303030"/>
                </a:solidFill>
                <a:latin typeface="Constantia"/>
                <a:cs typeface="Constantia"/>
              </a:rPr>
              <a:t>Drive, </a:t>
            </a:r>
            <a:r>
              <a:rPr sz="2000" spc="-20" dirty="0">
                <a:solidFill>
                  <a:srgbClr val="303030"/>
                </a:solidFill>
                <a:latin typeface="Constantia"/>
                <a:cs typeface="Constantia"/>
              </a:rPr>
              <a:t>Baton </a:t>
            </a:r>
            <a:r>
              <a:rPr sz="2000" spc="-25" dirty="0">
                <a:solidFill>
                  <a:srgbClr val="303030"/>
                </a:solidFill>
                <a:latin typeface="Constantia"/>
                <a:cs typeface="Constantia"/>
              </a:rPr>
              <a:t>Rouge, </a:t>
            </a:r>
            <a:r>
              <a:rPr sz="2000" spc="35" dirty="0">
                <a:solidFill>
                  <a:srgbClr val="303030"/>
                </a:solidFill>
                <a:latin typeface="Constantia"/>
                <a:cs typeface="Constantia"/>
              </a:rPr>
              <a:t>LA</a:t>
            </a:r>
            <a:r>
              <a:rPr sz="2000" spc="-345" dirty="0">
                <a:solidFill>
                  <a:srgbClr val="303030"/>
                </a:solidFill>
                <a:latin typeface="Constantia"/>
                <a:cs typeface="Constantia"/>
              </a:rPr>
              <a:t> </a:t>
            </a:r>
            <a:r>
              <a:rPr sz="2000" spc="-15" dirty="0">
                <a:solidFill>
                  <a:srgbClr val="303030"/>
                </a:solidFill>
                <a:latin typeface="Constantia"/>
                <a:cs typeface="Constantia"/>
              </a:rPr>
              <a:t>70809</a:t>
            </a:r>
            <a:endParaRPr sz="2000" dirty="0">
              <a:latin typeface="Constantia"/>
              <a:cs typeface="Constantia"/>
            </a:endParaRPr>
          </a:p>
        </p:txBody>
      </p:sp>
      <p:sp>
        <p:nvSpPr>
          <p:cNvPr id="5" name="object 5"/>
          <p:cNvSpPr/>
          <p:nvPr/>
        </p:nvSpPr>
        <p:spPr>
          <a:xfrm>
            <a:off x="6728459" y="679704"/>
            <a:ext cx="1668779" cy="1545336"/>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8632952" y="6262217"/>
            <a:ext cx="9588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A7A199"/>
                </a:solidFill>
                <a:latin typeface="Arial"/>
                <a:cs typeface="Arial"/>
              </a:rPr>
              <a:t>6</a:t>
            </a:r>
            <a:endParaRPr sz="1000">
              <a:latin typeface="Arial"/>
              <a:cs typeface="Arial"/>
            </a:endParaRPr>
          </a:p>
        </p:txBody>
      </p:sp>
      <p:sp>
        <p:nvSpPr>
          <p:cNvPr id="7" name="Slide Number Placeholder 6">
            <a:extLst>
              <a:ext uri="{FF2B5EF4-FFF2-40B4-BE49-F238E27FC236}">
                <a16:creationId xmlns:a16="http://schemas.microsoft.com/office/drawing/2014/main" id="{F121FB89-6863-4299-9272-F7912A71B548}"/>
              </a:ext>
            </a:extLst>
          </p:cNvPr>
          <p:cNvSpPr>
            <a:spLocks noGrp="1"/>
          </p:cNvSpPr>
          <p:nvPr>
            <p:ph type="sldNum" sz="quarter" idx="7"/>
          </p:nvPr>
        </p:nvSpPr>
        <p:spPr/>
        <p:txBody>
          <a:bodyPr/>
          <a:lstStyle/>
          <a:p>
            <a:pPr marL="38100">
              <a:lnSpc>
                <a:spcPct val="100000"/>
              </a:lnSpc>
            </a:pPr>
            <a:fld id="{81D60167-4931-47E6-BA6A-407CBD079E47}" type="slidenum">
              <a:rPr lang="en-US" spc="-5" smtClean="0"/>
              <a:t>6</a:t>
            </a:fld>
            <a:endParaRPr lang="en-US" spc="-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3099" y="654812"/>
            <a:ext cx="7864347" cy="513715"/>
          </a:xfrm>
          <a:prstGeom prst="rect">
            <a:avLst/>
          </a:prstGeom>
        </p:spPr>
        <p:txBody>
          <a:bodyPr vert="horz" wrap="square" lIns="0" tIns="13335" rIns="0" bIns="0" rtlCol="0">
            <a:spAutoFit/>
          </a:bodyPr>
          <a:lstStyle/>
          <a:p>
            <a:pPr marL="12700" algn="ctr">
              <a:lnSpc>
                <a:spcPct val="100000"/>
              </a:lnSpc>
              <a:spcBef>
                <a:spcPts val="105"/>
              </a:spcBef>
            </a:pPr>
            <a:r>
              <a:rPr sz="3200" dirty="0"/>
              <a:t>Kelley Biographical</a:t>
            </a:r>
            <a:r>
              <a:rPr sz="3200" spc="-120" dirty="0"/>
              <a:t> </a:t>
            </a:r>
            <a:r>
              <a:rPr sz="3200" dirty="0"/>
              <a:t>Sketch</a:t>
            </a:r>
          </a:p>
        </p:txBody>
      </p:sp>
      <p:sp>
        <p:nvSpPr>
          <p:cNvPr id="3" name="object 3"/>
          <p:cNvSpPr txBox="1"/>
          <p:nvPr/>
        </p:nvSpPr>
        <p:spPr>
          <a:xfrm>
            <a:off x="673100" y="1336294"/>
            <a:ext cx="7878445" cy="4964430"/>
          </a:xfrm>
          <a:prstGeom prst="rect">
            <a:avLst/>
          </a:prstGeom>
        </p:spPr>
        <p:txBody>
          <a:bodyPr vert="horz" wrap="square" lIns="0" tIns="12700" rIns="0" bIns="0" rtlCol="0">
            <a:spAutoFit/>
          </a:bodyPr>
          <a:lstStyle/>
          <a:p>
            <a:pPr marL="12700" marR="5080" algn="just">
              <a:lnSpc>
                <a:spcPct val="100000"/>
              </a:lnSpc>
              <a:spcBef>
                <a:spcPts val="100"/>
              </a:spcBef>
            </a:pPr>
            <a:r>
              <a:rPr sz="1200" i="1" dirty="0">
                <a:latin typeface="Times New Roman"/>
                <a:cs typeface="Times New Roman"/>
              </a:rPr>
              <a:t>Anthony Kelley </a:t>
            </a:r>
            <a:r>
              <a:rPr sz="1200" spc="-5" dirty="0">
                <a:latin typeface="Times New Roman"/>
                <a:cs typeface="Times New Roman"/>
              </a:rPr>
              <a:t>is </a:t>
            </a:r>
            <a:r>
              <a:rPr sz="1200" dirty="0">
                <a:latin typeface="Times New Roman"/>
                <a:cs typeface="Times New Roman"/>
              </a:rPr>
              <a:t>the Visionary Organizer, </a:t>
            </a:r>
            <a:r>
              <a:rPr lang="en-US" sz="1200" dirty="0">
                <a:latin typeface="Times New Roman"/>
                <a:cs typeface="Times New Roman"/>
              </a:rPr>
              <a:t>(Ret.) </a:t>
            </a:r>
            <a:r>
              <a:rPr sz="1200" dirty="0">
                <a:latin typeface="Times New Roman"/>
                <a:cs typeface="Times New Roman"/>
              </a:rPr>
              <a:t>Senior </a:t>
            </a:r>
            <a:r>
              <a:rPr sz="1200" spc="-5" dirty="0">
                <a:latin typeface="Times New Roman"/>
                <a:cs typeface="Times New Roman"/>
              </a:rPr>
              <a:t>Pastor and </a:t>
            </a:r>
            <a:r>
              <a:rPr sz="1200" dirty="0">
                <a:latin typeface="Times New Roman"/>
                <a:cs typeface="Times New Roman"/>
              </a:rPr>
              <a:t>Teacher </a:t>
            </a:r>
            <a:r>
              <a:rPr sz="1200" spc="5" dirty="0">
                <a:latin typeface="Times New Roman"/>
                <a:cs typeface="Times New Roman"/>
              </a:rPr>
              <a:t>of </a:t>
            </a:r>
            <a:r>
              <a:rPr sz="1200" dirty="0">
                <a:latin typeface="Times New Roman"/>
                <a:cs typeface="Times New Roman"/>
              </a:rPr>
              <a:t>the Greater </a:t>
            </a:r>
            <a:r>
              <a:rPr sz="1200" spc="-5" dirty="0">
                <a:latin typeface="Times New Roman"/>
                <a:cs typeface="Times New Roman"/>
              </a:rPr>
              <a:t>First </a:t>
            </a:r>
            <a:r>
              <a:rPr sz="1200" dirty="0">
                <a:latin typeface="Times New Roman"/>
                <a:cs typeface="Times New Roman"/>
              </a:rPr>
              <a:t>Church </a:t>
            </a:r>
            <a:r>
              <a:rPr sz="1200" spc="-5" dirty="0">
                <a:latin typeface="Times New Roman"/>
                <a:cs typeface="Times New Roman"/>
              </a:rPr>
              <a:t>Baptist </a:t>
            </a:r>
            <a:r>
              <a:rPr sz="1200" dirty="0">
                <a:latin typeface="Times New Roman"/>
                <a:cs typeface="Times New Roman"/>
              </a:rPr>
              <a:t>in Baker, </a:t>
            </a:r>
            <a:r>
              <a:rPr sz="1200" spc="-15" dirty="0">
                <a:latin typeface="Times New Roman"/>
                <a:cs typeface="Times New Roman"/>
              </a:rPr>
              <a:t>LA. </a:t>
            </a:r>
            <a:r>
              <a:rPr sz="1200" spc="-10" dirty="0">
                <a:latin typeface="Times New Roman"/>
                <a:cs typeface="Times New Roman"/>
              </a:rPr>
              <a:t>He  </a:t>
            </a:r>
            <a:r>
              <a:rPr sz="1200" dirty="0">
                <a:latin typeface="Times New Roman"/>
                <a:cs typeface="Times New Roman"/>
              </a:rPr>
              <a:t>received </a:t>
            </a:r>
            <a:r>
              <a:rPr sz="1200" spc="-5" dirty="0">
                <a:latin typeface="Times New Roman"/>
                <a:cs typeface="Times New Roman"/>
              </a:rPr>
              <a:t>his </a:t>
            </a:r>
            <a:r>
              <a:rPr sz="1200" dirty="0">
                <a:latin typeface="Times New Roman"/>
                <a:cs typeface="Times New Roman"/>
              </a:rPr>
              <a:t>Bachelor </a:t>
            </a:r>
            <a:r>
              <a:rPr sz="1200" spc="5" dirty="0">
                <a:latin typeface="Times New Roman"/>
                <a:cs typeface="Times New Roman"/>
              </a:rPr>
              <a:t>of </a:t>
            </a:r>
            <a:r>
              <a:rPr sz="1200" spc="-5" dirty="0">
                <a:latin typeface="Times New Roman"/>
                <a:cs typeface="Times New Roman"/>
              </a:rPr>
              <a:t>Arts </a:t>
            </a:r>
            <a:r>
              <a:rPr sz="1200" dirty="0">
                <a:latin typeface="Times New Roman"/>
                <a:cs typeface="Times New Roman"/>
              </a:rPr>
              <a:t>degree </a:t>
            </a:r>
            <a:r>
              <a:rPr sz="1200" spc="-5" dirty="0">
                <a:latin typeface="Times New Roman"/>
                <a:cs typeface="Times New Roman"/>
              </a:rPr>
              <a:t>(B.A.) </a:t>
            </a:r>
            <a:r>
              <a:rPr sz="1200" dirty="0">
                <a:latin typeface="Times New Roman"/>
                <a:cs typeface="Times New Roman"/>
              </a:rPr>
              <a:t>from Trinity College, Deerfield, </a:t>
            </a:r>
            <a:r>
              <a:rPr sz="1200" spc="-5" dirty="0">
                <a:latin typeface="Times New Roman"/>
                <a:cs typeface="Times New Roman"/>
              </a:rPr>
              <a:t>IL (double </a:t>
            </a:r>
            <a:r>
              <a:rPr sz="1200" dirty="0">
                <a:latin typeface="Times New Roman"/>
                <a:cs typeface="Times New Roman"/>
              </a:rPr>
              <a:t>majors in Sociology </a:t>
            </a:r>
            <a:r>
              <a:rPr sz="1200" spc="-5" dirty="0">
                <a:latin typeface="Times New Roman"/>
                <a:cs typeface="Times New Roman"/>
              </a:rPr>
              <a:t>and </a:t>
            </a:r>
            <a:r>
              <a:rPr sz="1200" dirty="0">
                <a:latin typeface="Times New Roman"/>
                <a:cs typeface="Times New Roman"/>
              </a:rPr>
              <a:t>Biblical  </a:t>
            </a:r>
            <a:r>
              <a:rPr sz="1200" spc="-5" dirty="0">
                <a:latin typeface="Times New Roman"/>
                <a:cs typeface="Times New Roman"/>
              </a:rPr>
              <a:t>Studies), and Master </a:t>
            </a:r>
            <a:r>
              <a:rPr sz="1200" spc="5" dirty="0">
                <a:latin typeface="Times New Roman"/>
                <a:cs typeface="Times New Roman"/>
              </a:rPr>
              <a:t>of </a:t>
            </a:r>
            <a:r>
              <a:rPr sz="1200" dirty="0">
                <a:latin typeface="Times New Roman"/>
                <a:cs typeface="Times New Roman"/>
              </a:rPr>
              <a:t>Divinity degree </a:t>
            </a:r>
            <a:r>
              <a:rPr sz="1200" spc="-5" dirty="0">
                <a:latin typeface="Times New Roman"/>
                <a:cs typeface="Times New Roman"/>
              </a:rPr>
              <a:t>(M.Div.) from </a:t>
            </a:r>
            <a:r>
              <a:rPr sz="1200" dirty="0">
                <a:latin typeface="Times New Roman"/>
                <a:cs typeface="Times New Roman"/>
              </a:rPr>
              <a:t>Garrett-Evangelical Theological Seminary/Northwestern University  </a:t>
            </a:r>
            <a:r>
              <a:rPr sz="1200" spc="-5" dirty="0">
                <a:latin typeface="Times New Roman"/>
                <a:cs typeface="Times New Roman"/>
              </a:rPr>
              <a:t>Campus, </a:t>
            </a:r>
            <a:r>
              <a:rPr sz="1200" dirty="0">
                <a:latin typeface="Times New Roman"/>
                <a:cs typeface="Times New Roman"/>
              </a:rPr>
              <a:t>Evanston, </a:t>
            </a:r>
            <a:r>
              <a:rPr sz="1200" spc="-5" dirty="0">
                <a:latin typeface="Times New Roman"/>
                <a:cs typeface="Times New Roman"/>
              </a:rPr>
              <a:t>IL </a:t>
            </a:r>
            <a:r>
              <a:rPr sz="1200" dirty="0">
                <a:latin typeface="Times New Roman"/>
                <a:cs typeface="Times New Roman"/>
              </a:rPr>
              <a:t>(Administration </a:t>
            </a:r>
            <a:r>
              <a:rPr sz="1200" spc="-5" dirty="0">
                <a:latin typeface="Times New Roman"/>
                <a:cs typeface="Times New Roman"/>
              </a:rPr>
              <a:t>and </a:t>
            </a:r>
            <a:r>
              <a:rPr sz="1200" dirty="0">
                <a:latin typeface="Times New Roman"/>
                <a:cs typeface="Times New Roman"/>
              </a:rPr>
              <a:t>Social Ethics). </a:t>
            </a:r>
            <a:r>
              <a:rPr sz="1200" spc="-5" dirty="0">
                <a:latin typeface="Times New Roman"/>
                <a:cs typeface="Times New Roman"/>
              </a:rPr>
              <a:t>He has </a:t>
            </a:r>
            <a:r>
              <a:rPr sz="1200" dirty="0">
                <a:latin typeface="Times New Roman"/>
                <a:cs typeface="Times New Roman"/>
              </a:rPr>
              <a:t>studied </a:t>
            </a:r>
            <a:r>
              <a:rPr sz="1200" spc="-5" dirty="0">
                <a:latin typeface="Times New Roman"/>
                <a:cs typeface="Times New Roman"/>
              </a:rPr>
              <a:t>Business </a:t>
            </a:r>
            <a:r>
              <a:rPr sz="1200" dirty="0">
                <a:latin typeface="Times New Roman"/>
                <a:cs typeface="Times New Roman"/>
              </a:rPr>
              <a:t>Administration </a:t>
            </a:r>
            <a:r>
              <a:rPr sz="1200" spc="-5" dirty="0">
                <a:latin typeface="Times New Roman"/>
                <a:cs typeface="Times New Roman"/>
              </a:rPr>
              <a:t>at </a:t>
            </a:r>
            <a:r>
              <a:rPr sz="1200" dirty="0">
                <a:latin typeface="Times New Roman"/>
                <a:cs typeface="Times New Roman"/>
              </a:rPr>
              <a:t>the </a:t>
            </a:r>
            <a:r>
              <a:rPr sz="1200" spc="-5" dirty="0">
                <a:latin typeface="Times New Roman"/>
                <a:cs typeface="Times New Roman"/>
              </a:rPr>
              <a:t>J.L. </a:t>
            </a:r>
            <a:r>
              <a:rPr sz="1200" dirty="0">
                <a:latin typeface="Times New Roman"/>
                <a:cs typeface="Times New Roman"/>
              </a:rPr>
              <a:t>Kellogg Graduate  </a:t>
            </a:r>
            <a:r>
              <a:rPr sz="1200" spc="-5" dirty="0">
                <a:latin typeface="Times New Roman"/>
                <a:cs typeface="Times New Roman"/>
              </a:rPr>
              <a:t>School </a:t>
            </a:r>
            <a:r>
              <a:rPr sz="1200" dirty="0">
                <a:latin typeface="Times New Roman"/>
                <a:cs typeface="Times New Roman"/>
              </a:rPr>
              <a:t>of Management </a:t>
            </a:r>
            <a:r>
              <a:rPr sz="1200" spc="-5" dirty="0">
                <a:latin typeface="Times New Roman"/>
                <a:cs typeface="Times New Roman"/>
              </a:rPr>
              <a:t>at Northwestern </a:t>
            </a:r>
            <a:r>
              <a:rPr sz="1200" dirty="0">
                <a:latin typeface="Times New Roman"/>
                <a:cs typeface="Times New Roman"/>
              </a:rPr>
              <a:t>University; </a:t>
            </a:r>
            <a:r>
              <a:rPr sz="1200" spc="-5" dirty="0">
                <a:latin typeface="Times New Roman"/>
                <a:cs typeface="Times New Roman"/>
              </a:rPr>
              <a:t>African </a:t>
            </a:r>
            <a:r>
              <a:rPr sz="1200" dirty="0">
                <a:latin typeface="Times New Roman"/>
                <a:cs typeface="Times New Roman"/>
              </a:rPr>
              <a:t>American Literature at the Graduate </a:t>
            </a:r>
            <a:r>
              <a:rPr sz="1200" spc="-5" dirty="0">
                <a:latin typeface="Times New Roman"/>
                <a:cs typeface="Times New Roman"/>
              </a:rPr>
              <a:t>School </a:t>
            </a:r>
            <a:r>
              <a:rPr sz="1200" dirty="0">
                <a:latin typeface="Times New Roman"/>
                <a:cs typeface="Times New Roman"/>
              </a:rPr>
              <a:t>of </a:t>
            </a:r>
            <a:r>
              <a:rPr sz="1200" spc="-5" dirty="0">
                <a:latin typeface="Times New Roman"/>
                <a:cs typeface="Times New Roman"/>
              </a:rPr>
              <a:t>Northwestern  University; </a:t>
            </a:r>
            <a:r>
              <a:rPr sz="1200" dirty="0">
                <a:latin typeface="Times New Roman"/>
                <a:cs typeface="Times New Roman"/>
              </a:rPr>
              <a:t>Sociology at </a:t>
            </a:r>
            <a:r>
              <a:rPr sz="1200" spc="-5" dirty="0">
                <a:latin typeface="Times New Roman"/>
                <a:cs typeface="Times New Roman"/>
              </a:rPr>
              <a:t>Roosevelt </a:t>
            </a:r>
            <a:r>
              <a:rPr sz="1200" dirty="0">
                <a:latin typeface="Times New Roman"/>
                <a:cs typeface="Times New Roman"/>
              </a:rPr>
              <a:t>University </a:t>
            </a:r>
            <a:r>
              <a:rPr sz="1200" spc="-5" dirty="0">
                <a:latin typeface="Times New Roman"/>
                <a:cs typeface="Times New Roman"/>
              </a:rPr>
              <a:t>and Loyola </a:t>
            </a:r>
            <a:r>
              <a:rPr sz="1200" dirty="0">
                <a:latin typeface="Times New Roman"/>
                <a:cs typeface="Times New Roman"/>
              </a:rPr>
              <a:t>University </a:t>
            </a:r>
            <a:r>
              <a:rPr sz="1200" spc="-5" dirty="0">
                <a:latin typeface="Times New Roman"/>
                <a:cs typeface="Times New Roman"/>
              </a:rPr>
              <a:t>of Chicago; </a:t>
            </a:r>
            <a:r>
              <a:rPr sz="1200" dirty="0">
                <a:latin typeface="Times New Roman"/>
                <a:cs typeface="Times New Roman"/>
              </a:rPr>
              <a:t>Social Ethics </a:t>
            </a:r>
            <a:r>
              <a:rPr sz="1200" spc="-5" dirty="0">
                <a:latin typeface="Times New Roman"/>
                <a:cs typeface="Times New Roman"/>
              </a:rPr>
              <a:t>at Chicago Theological  Seminary; and Exegesis </a:t>
            </a:r>
            <a:r>
              <a:rPr sz="1200" dirty="0">
                <a:latin typeface="Times New Roman"/>
                <a:cs typeface="Times New Roman"/>
              </a:rPr>
              <a:t>of </a:t>
            </a:r>
            <a:r>
              <a:rPr sz="1200" spc="-5" dirty="0">
                <a:latin typeface="Times New Roman"/>
                <a:cs typeface="Times New Roman"/>
              </a:rPr>
              <a:t>Greek New </a:t>
            </a:r>
            <a:r>
              <a:rPr sz="1200" dirty="0">
                <a:latin typeface="Times New Roman"/>
                <a:cs typeface="Times New Roman"/>
              </a:rPr>
              <a:t>Testament </a:t>
            </a:r>
            <a:r>
              <a:rPr sz="1200" spc="-5" dirty="0">
                <a:latin typeface="Times New Roman"/>
                <a:cs typeface="Times New Roman"/>
              </a:rPr>
              <a:t>Studies at </a:t>
            </a:r>
            <a:r>
              <a:rPr sz="1200" dirty="0">
                <a:latin typeface="Times New Roman"/>
                <a:cs typeface="Times New Roman"/>
              </a:rPr>
              <a:t>Seabury-Western </a:t>
            </a:r>
            <a:r>
              <a:rPr sz="1200" spc="-5" dirty="0">
                <a:latin typeface="Times New Roman"/>
                <a:cs typeface="Times New Roman"/>
              </a:rPr>
              <a:t>Theological Seminary. </a:t>
            </a:r>
            <a:r>
              <a:rPr sz="1200" dirty="0">
                <a:latin typeface="Times New Roman"/>
                <a:cs typeface="Times New Roman"/>
              </a:rPr>
              <a:t>He </a:t>
            </a:r>
            <a:r>
              <a:rPr sz="1200" spc="-5" dirty="0">
                <a:latin typeface="Times New Roman"/>
                <a:cs typeface="Times New Roman"/>
              </a:rPr>
              <a:t>was </a:t>
            </a:r>
            <a:r>
              <a:rPr sz="1200" dirty="0">
                <a:latin typeface="Times New Roman"/>
                <a:cs typeface="Times New Roman"/>
              </a:rPr>
              <a:t>licensed to preach  in 1971 </a:t>
            </a:r>
            <a:r>
              <a:rPr sz="1200" spc="5" dirty="0">
                <a:latin typeface="Times New Roman"/>
                <a:cs typeface="Times New Roman"/>
              </a:rPr>
              <a:t>by </a:t>
            </a:r>
            <a:r>
              <a:rPr sz="1200" dirty="0">
                <a:latin typeface="Times New Roman"/>
                <a:cs typeface="Times New Roman"/>
              </a:rPr>
              <a:t>the Centennial </a:t>
            </a:r>
            <a:r>
              <a:rPr sz="1200" spc="-5" dirty="0">
                <a:latin typeface="Times New Roman"/>
                <a:cs typeface="Times New Roman"/>
              </a:rPr>
              <a:t>Baptist </a:t>
            </a:r>
            <a:r>
              <a:rPr sz="1200" dirty="0">
                <a:latin typeface="Times New Roman"/>
                <a:cs typeface="Times New Roman"/>
              </a:rPr>
              <a:t>Church on </a:t>
            </a:r>
            <a:r>
              <a:rPr sz="1200" spc="-5" dirty="0">
                <a:latin typeface="Times New Roman"/>
                <a:cs typeface="Times New Roman"/>
              </a:rPr>
              <a:t>Chicago’s Southside and ordained </a:t>
            </a:r>
            <a:r>
              <a:rPr sz="1200" dirty="0">
                <a:latin typeface="Times New Roman"/>
                <a:cs typeface="Times New Roman"/>
              </a:rPr>
              <a:t>in 1978 </a:t>
            </a:r>
            <a:r>
              <a:rPr sz="1200" spc="10" dirty="0">
                <a:latin typeface="Times New Roman"/>
                <a:cs typeface="Times New Roman"/>
              </a:rPr>
              <a:t>by </a:t>
            </a:r>
            <a:r>
              <a:rPr sz="1200" dirty="0">
                <a:latin typeface="Times New Roman"/>
                <a:cs typeface="Times New Roman"/>
              </a:rPr>
              <a:t>the </a:t>
            </a:r>
            <a:r>
              <a:rPr sz="1200" spc="-5" dirty="0">
                <a:latin typeface="Times New Roman"/>
                <a:cs typeface="Times New Roman"/>
              </a:rPr>
              <a:t>First [Institutional] </a:t>
            </a:r>
            <a:r>
              <a:rPr sz="1200" dirty="0">
                <a:latin typeface="Times New Roman"/>
                <a:cs typeface="Times New Roman"/>
              </a:rPr>
              <a:t>Baptist  </a:t>
            </a:r>
            <a:r>
              <a:rPr sz="1200" spc="-5" dirty="0">
                <a:latin typeface="Times New Roman"/>
                <a:cs typeface="Times New Roman"/>
              </a:rPr>
              <a:t>Church </a:t>
            </a:r>
            <a:r>
              <a:rPr sz="1200" dirty="0">
                <a:latin typeface="Times New Roman"/>
                <a:cs typeface="Times New Roman"/>
              </a:rPr>
              <a:t>on </a:t>
            </a:r>
            <a:r>
              <a:rPr sz="1200" spc="-5" dirty="0">
                <a:latin typeface="Times New Roman"/>
                <a:cs typeface="Times New Roman"/>
              </a:rPr>
              <a:t>Chicago’s </a:t>
            </a:r>
            <a:r>
              <a:rPr sz="1200" dirty="0">
                <a:latin typeface="Times New Roman"/>
                <a:cs typeface="Times New Roman"/>
              </a:rPr>
              <a:t>Westside. </a:t>
            </a:r>
            <a:r>
              <a:rPr sz="1200" spc="-5" dirty="0">
                <a:latin typeface="Times New Roman"/>
                <a:cs typeface="Times New Roman"/>
              </a:rPr>
              <a:t>He is </a:t>
            </a:r>
            <a:r>
              <a:rPr sz="1200" dirty="0">
                <a:latin typeface="Times New Roman"/>
                <a:cs typeface="Times New Roman"/>
              </a:rPr>
              <a:t>the former </a:t>
            </a:r>
            <a:r>
              <a:rPr sz="1200" spc="-5" dirty="0">
                <a:latin typeface="Times New Roman"/>
                <a:cs typeface="Times New Roman"/>
              </a:rPr>
              <a:t>Senior Pastor </a:t>
            </a:r>
            <a:r>
              <a:rPr sz="1200" spc="5" dirty="0">
                <a:latin typeface="Times New Roman"/>
                <a:cs typeface="Times New Roman"/>
              </a:rPr>
              <a:t>of </a:t>
            </a:r>
            <a:r>
              <a:rPr sz="1200" dirty="0">
                <a:latin typeface="Times New Roman"/>
                <a:cs typeface="Times New Roman"/>
              </a:rPr>
              <a:t>the Mount </a:t>
            </a:r>
            <a:r>
              <a:rPr sz="1200" spc="-5" dirty="0">
                <a:latin typeface="Times New Roman"/>
                <a:cs typeface="Times New Roman"/>
              </a:rPr>
              <a:t>Zion First </a:t>
            </a:r>
            <a:r>
              <a:rPr sz="1200" dirty="0">
                <a:latin typeface="Times New Roman"/>
                <a:cs typeface="Times New Roman"/>
              </a:rPr>
              <a:t>Baptist </a:t>
            </a:r>
            <a:r>
              <a:rPr sz="1200" spc="-5" dirty="0">
                <a:latin typeface="Times New Roman"/>
                <a:cs typeface="Times New Roman"/>
              </a:rPr>
              <a:t>Church </a:t>
            </a:r>
            <a:r>
              <a:rPr sz="1200" dirty="0">
                <a:latin typeface="Times New Roman"/>
                <a:cs typeface="Times New Roman"/>
              </a:rPr>
              <a:t>in </a:t>
            </a:r>
            <a:r>
              <a:rPr sz="1200" spc="-5" dirty="0">
                <a:latin typeface="Times New Roman"/>
                <a:cs typeface="Times New Roman"/>
              </a:rPr>
              <a:t>Baton Rouge, </a:t>
            </a:r>
            <a:r>
              <a:rPr sz="1200" spc="-10" dirty="0">
                <a:latin typeface="Times New Roman"/>
                <a:cs typeface="Times New Roman"/>
              </a:rPr>
              <a:t>LA  </a:t>
            </a:r>
            <a:r>
              <a:rPr sz="1200" dirty="0">
                <a:latin typeface="Times New Roman"/>
                <a:cs typeface="Times New Roman"/>
              </a:rPr>
              <a:t>succeeding </a:t>
            </a:r>
            <a:r>
              <a:rPr sz="1200" spc="-5" dirty="0">
                <a:latin typeface="Times New Roman"/>
                <a:cs typeface="Times New Roman"/>
              </a:rPr>
              <a:t>Dr. </a:t>
            </a:r>
            <a:r>
              <a:rPr sz="1200" dirty="0">
                <a:latin typeface="Times New Roman"/>
                <a:cs typeface="Times New Roman"/>
              </a:rPr>
              <a:t>T.J. Jemison, former </a:t>
            </a:r>
            <a:r>
              <a:rPr sz="1200" spc="-5" dirty="0">
                <a:latin typeface="Times New Roman"/>
                <a:cs typeface="Times New Roman"/>
              </a:rPr>
              <a:t>President </a:t>
            </a:r>
            <a:r>
              <a:rPr sz="1200" spc="5" dirty="0">
                <a:latin typeface="Times New Roman"/>
                <a:cs typeface="Times New Roman"/>
              </a:rPr>
              <a:t>of </a:t>
            </a:r>
            <a:r>
              <a:rPr sz="1200" dirty="0">
                <a:latin typeface="Times New Roman"/>
                <a:cs typeface="Times New Roman"/>
              </a:rPr>
              <a:t>the </a:t>
            </a:r>
            <a:r>
              <a:rPr sz="1200" spc="-5" dirty="0">
                <a:latin typeface="Times New Roman"/>
                <a:cs typeface="Times New Roman"/>
              </a:rPr>
              <a:t>National Baptist </a:t>
            </a:r>
            <a:r>
              <a:rPr sz="1200" dirty="0">
                <a:latin typeface="Times New Roman"/>
                <a:cs typeface="Times New Roman"/>
              </a:rPr>
              <a:t>Convention, </a:t>
            </a:r>
            <a:r>
              <a:rPr sz="1200" spc="-5" dirty="0">
                <a:latin typeface="Times New Roman"/>
                <a:cs typeface="Times New Roman"/>
              </a:rPr>
              <a:t>USA, </a:t>
            </a:r>
            <a:r>
              <a:rPr sz="1200" spc="-10" dirty="0">
                <a:latin typeface="Times New Roman"/>
                <a:cs typeface="Times New Roman"/>
              </a:rPr>
              <a:t>Inc. </a:t>
            </a:r>
            <a:r>
              <a:rPr sz="1200" spc="-5" dirty="0">
                <a:latin typeface="Times New Roman"/>
                <a:cs typeface="Times New Roman"/>
              </a:rPr>
              <a:t>He served </a:t>
            </a:r>
            <a:r>
              <a:rPr sz="1200" dirty="0">
                <a:latin typeface="Times New Roman"/>
                <a:cs typeface="Times New Roman"/>
              </a:rPr>
              <a:t>other churches to  include </a:t>
            </a:r>
            <a:r>
              <a:rPr sz="1200" spc="-5" dirty="0">
                <a:latin typeface="Times New Roman"/>
                <a:cs typeface="Times New Roman"/>
              </a:rPr>
              <a:t>Van Buren Missionary </a:t>
            </a:r>
            <a:r>
              <a:rPr sz="1200" dirty="0">
                <a:latin typeface="Times New Roman"/>
                <a:cs typeface="Times New Roman"/>
              </a:rPr>
              <a:t>Baptist Church, </a:t>
            </a:r>
            <a:r>
              <a:rPr sz="1200" spc="-5" dirty="0">
                <a:latin typeface="Times New Roman"/>
                <a:cs typeface="Times New Roman"/>
              </a:rPr>
              <a:t>Gary, </a:t>
            </a:r>
            <a:r>
              <a:rPr sz="1200" spc="-10" dirty="0">
                <a:latin typeface="Times New Roman"/>
                <a:cs typeface="Times New Roman"/>
              </a:rPr>
              <a:t>IN; </a:t>
            </a:r>
            <a:r>
              <a:rPr sz="1200" dirty="0">
                <a:latin typeface="Times New Roman"/>
                <a:cs typeface="Times New Roman"/>
              </a:rPr>
              <a:t>Union Baptist </a:t>
            </a:r>
            <a:r>
              <a:rPr sz="1200" spc="-5" dirty="0">
                <a:latin typeface="Times New Roman"/>
                <a:cs typeface="Times New Roman"/>
              </a:rPr>
              <a:t>Church, </a:t>
            </a:r>
            <a:r>
              <a:rPr sz="1200" dirty="0">
                <a:latin typeface="Times New Roman"/>
                <a:cs typeface="Times New Roman"/>
              </a:rPr>
              <a:t>Danville, </a:t>
            </a:r>
            <a:r>
              <a:rPr sz="1200" spc="-5" dirty="0">
                <a:latin typeface="Times New Roman"/>
                <a:cs typeface="Times New Roman"/>
              </a:rPr>
              <a:t>IL; and </a:t>
            </a:r>
            <a:r>
              <a:rPr sz="1200" dirty="0">
                <a:latin typeface="Times New Roman"/>
                <a:cs typeface="Times New Roman"/>
              </a:rPr>
              <a:t>King </a:t>
            </a:r>
            <a:r>
              <a:rPr sz="1200" spc="5" dirty="0">
                <a:latin typeface="Times New Roman"/>
                <a:cs typeface="Times New Roman"/>
              </a:rPr>
              <a:t>of </a:t>
            </a:r>
            <a:r>
              <a:rPr sz="1200" spc="-5" dirty="0">
                <a:latin typeface="Times New Roman"/>
                <a:cs typeface="Times New Roman"/>
              </a:rPr>
              <a:t>All Nations </a:t>
            </a:r>
            <a:r>
              <a:rPr sz="1200" dirty="0">
                <a:latin typeface="Times New Roman"/>
                <a:cs typeface="Times New Roman"/>
              </a:rPr>
              <a:t>Baptist  </a:t>
            </a:r>
            <a:r>
              <a:rPr sz="1200" spc="-5" dirty="0">
                <a:latin typeface="Times New Roman"/>
                <a:cs typeface="Times New Roman"/>
              </a:rPr>
              <a:t>Church, Chicago,</a:t>
            </a:r>
            <a:r>
              <a:rPr sz="1200" spc="40" dirty="0">
                <a:latin typeface="Times New Roman"/>
                <a:cs typeface="Times New Roman"/>
              </a:rPr>
              <a:t> </a:t>
            </a:r>
            <a:r>
              <a:rPr sz="1200" spc="-20" dirty="0">
                <a:latin typeface="Times New Roman"/>
                <a:cs typeface="Times New Roman"/>
              </a:rPr>
              <a:t>IL.</a:t>
            </a:r>
            <a:endParaRPr sz="1200" dirty="0">
              <a:latin typeface="Times New Roman"/>
              <a:cs typeface="Times New Roman"/>
            </a:endParaRPr>
          </a:p>
          <a:p>
            <a:pPr>
              <a:lnSpc>
                <a:spcPct val="100000"/>
              </a:lnSpc>
              <a:spcBef>
                <a:spcPts val="5"/>
              </a:spcBef>
            </a:pPr>
            <a:endParaRPr sz="1250" dirty="0">
              <a:latin typeface="Times New Roman"/>
              <a:cs typeface="Times New Roman"/>
            </a:endParaRPr>
          </a:p>
          <a:p>
            <a:pPr marL="12700" marR="5080" algn="just">
              <a:lnSpc>
                <a:spcPct val="100000"/>
              </a:lnSpc>
            </a:pPr>
            <a:r>
              <a:rPr sz="1200" spc="-5" dirty="0">
                <a:latin typeface="Times New Roman"/>
                <a:cs typeface="Times New Roman"/>
              </a:rPr>
              <a:t>He is </a:t>
            </a:r>
            <a:r>
              <a:rPr sz="1200" dirty="0">
                <a:latin typeface="Times New Roman"/>
                <a:cs typeface="Times New Roman"/>
              </a:rPr>
              <a:t>a </a:t>
            </a:r>
            <a:r>
              <a:rPr sz="1200" spc="-5" dirty="0">
                <a:latin typeface="Times New Roman"/>
                <a:cs typeface="Times New Roman"/>
              </a:rPr>
              <a:t>former </a:t>
            </a:r>
            <a:r>
              <a:rPr sz="1200" dirty="0">
                <a:latin typeface="Times New Roman"/>
                <a:cs typeface="Times New Roman"/>
              </a:rPr>
              <a:t>Commissioned County Deputy Sheriff </a:t>
            </a:r>
            <a:r>
              <a:rPr sz="1200" spc="-5" dirty="0">
                <a:latin typeface="Times New Roman"/>
                <a:cs typeface="Times New Roman"/>
              </a:rPr>
              <a:t>Staff </a:t>
            </a:r>
            <a:r>
              <a:rPr sz="1200" dirty="0">
                <a:latin typeface="Times New Roman"/>
                <a:cs typeface="Times New Roman"/>
              </a:rPr>
              <a:t>Chaplain for the Marion County Sheriff’s Department, Indianapolis,  </a:t>
            </a:r>
            <a:r>
              <a:rPr sz="1200" spc="-15" dirty="0">
                <a:latin typeface="Times New Roman"/>
                <a:cs typeface="Times New Roman"/>
              </a:rPr>
              <a:t>IN </a:t>
            </a:r>
            <a:r>
              <a:rPr sz="1200" spc="-5" dirty="0">
                <a:latin typeface="Times New Roman"/>
                <a:cs typeface="Times New Roman"/>
              </a:rPr>
              <a:t>and </a:t>
            </a:r>
            <a:r>
              <a:rPr sz="1200" dirty="0">
                <a:latin typeface="Times New Roman"/>
                <a:cs typeface="Times New Roman"/>
              </a:rPr>
              <a:t>Lake County </a:t>
            </a:r>
            <a:r>
              <a:rPr sz="1200" spc="-5" dirty="0">
                <a:latin typeface="Times New Roman"/>
                <a:cs typeface="Times New Roman"/>
              </a:rPr>
              <a:t>Sheriff’s </a:t>
            </a:r>
            <a:r>
              <a:rPr sz="1200" dirty="0">
                <a:latin typeface="Times New Roman"/>
                <a:cs typeface="Times New Roman"/>
              </a:rPr>
              <a:t>Department, </a:t>
            </a:r>
            <a:r>
              <a:rPr sz="1200" spc="-5" dirty="0">
                <a:latin typeface="Times New Roman"/>
                <a:cs typeface="Times New Roman"/>
              </a:rPr>
              <a:t>Crown </a:t>
            </a:r>
            <a:r>
              <a:rPr sz="1200" dirty="0">
                <a:latin typeface="Times New Roman"/>
                <a:cs typeface="Times New Roman"/>
              </a:rPr>
              <a:t>Point, </a:t>
            </a:r>
            <a:r>
              <a:rPr sz="1200" spc="-15" dirty="0">
                <a:latin typeface="Times New Roman"/>
                <a:cs typeface="Times New Roman"/>
              </a:rPr>
              <a:t>IN; </a:t>
            </a:r>
            <a:r>
              <a:rPr sz="1200" dirty="0">
                <a:latin typeface="Times New Roman"/>
                <a:cs typeface="Times New Roman"/>
              </a:rPr>
              <a:t>first </a:t>
            </a:r>
            <a:r>
              <a:rPr sz="1200" spc="-5" dirty="0">
                <a:latin typeface="Times New Roman"/>
                <a:cs typeface="Times New Roman"/>
              </a:rPr>
              <a:t>African </a:t>
            </a:r>
            <a:r>
              <a:rPr sz="1200" dirty="0">
                <a:latin typeface="Times New Roman"/>
                <a:cs typeface="Times New Roman"/>
              </a:rPr>
              <a:t>American State </a:t>
            </a:r>
            <a:r>
              <a:rPr sz="1200" spc="-5" dirty="0">
                <a:latin typeface="Times New Roman"/>
                <a:cs typeface="Times New Roman"/>
              </a:rPr>
              <a:t>Prison Staff </a:t>
            </a:r>
            <a:r>
              <a:rPr sz="1200" dirty="0">
                <a:latin typeface="Times New Roman"/>
                <a:cs typeface="Times New Roman"/>
              </a:rPr>
              <a:t>Chaplain </a:t>
            </a:r>
            <a:r>
              <a:rPr sz="1200" spc="-5" dirty="0">
                <a:latin typeface="Times New Roman"/>
                <a:cs typeface="Times New Roman"/>
              </a:rPr>
              <a:t>at </a:t>
            </a:r>
            <a:r>
              <a:rPr sz="1200" dirty="0">
                <a:latin typeface="Times New Roman"/>
                <a:cs typeface="Times New Roman"/>
              </a:rPr>
              <a:t>Indiana  State </a:t>
            </a:r>
            <a:r>
              <a:rPr sz="1200" spc="-5" dirty="0">
                <a:latin typeface="Times New Roman"/>
                <a:cs typeface="Times New Roman"/>
              </a:rPr>
              <a:t>Prison and </a:t>
            </a:r>
            <a:r>
              <a:rPr sz="1200" dirty="0">
                <a:latin typeface="Times New Roman"/>
                <a:cs typeface="Times New Roman"/>
              </a:rPr>
              <a:t>Out Camps </a:t>
            </a:r>
            <a:r>
              <a:rPr sz="1200" spc="-5" dirty="0">
                <a:latin typeface="Times New Roman"/>
                <a:cs typeface="Times New Roman"/>
              </a:rPr>
              <a:t>Chaplain </a:t>
            </a:r>
            <a:r>
              <a:rPr sz="1200" dirty="0">
                <a:latin typeface="Times New Roman"/>
                <a:cs typeface="Times New Roman"/>
              </a:rPr>
              <a:t>for Louisiana State Penitentiary. </a:t>
            </a:r>
            <a:r>
              <a:rPr sz="1200" spc="-5" dirty="0">
                <a:latin typeface="Times New Roman"/>
                <a:cs typeface="Times New Roman"/>
              </a:rPr>
              <a:t>In </a:t>
            </a:r>
            <a:r>
              <a:rPr sz="1200" dirty="0">
                <a:latin typeface="Times New Roman"/>
                <a:cs typeface="Times New Roman"/>
              </a:rPr>
              <a:t>1994, he </a:t>
            </a:r>
            <a:r>
              <a:rPr sz="1200" spc="-5" dirty="0">
                <a:latin typeface="Times New Roman"/>
                <a:cs typeface="Times New Roman"/>
              </a:rPr>
              <a:t>was </a:t>
            </a:r>
            <a:r>
              <a:rPr sz="1200" dirty="0">
                <a:latin typeface="Times New Roman"/>
                <a:cs typeface="Times New Roman"/>
              </a:rPr>
              <a:t>appointed the Executive Secretary </a:t>
            </a:r>
            <a:r>
              <a:rPr sz="1200" spc="-10" dirty="0">
                <a:latin typeface="Times New Roman"/>
                <a:cs typeface="Times New Roman"/>
              </a:rPr>
              <a:t>as  </a:t>
            </a:r>
            <a:r>
              <a:rPr sz="1200" spc="-5" dirty="0">
                <a:latin typeface="Times New Roman"/>
                <a:cs typeface="Times New Roman"/>
              </a:rPr>
              <a:t>Founder </a:t>
            </a:r>
            <a:r>
              <a:rPr sz="1200" spc="5" dirty="0">
                <a:latin typeface="Times New Roman"/>
                <a:cs typeface="Times New Roman"/>
              </a:rPr>
              <a:t>of </a:t>
            </a:r>
            <a:r>
              <a:rPr sz="1200" dirty="0">
                <a:latin typeface="Times New Roman"/>
                <a:cs typeface="Times New Roman"/>
              </a:rPr>
              <a:t>the </a:t>
            </a:r>
            <a:r>
              <a:rPr sz="1200" spc="5" dirty="0">
                <a:latin typeface="Times New Roman"/>
                <a:cs typeface="Times New Roman"/>
              </a:rPr>
              <a:t>newly </a:t>
            </a:r>
            <a:r>
              <a:rPr sz="1200" dirty="0">
                <a:latin typeface="Times New Roman"/>
                <a:cs typeface="Times New Roman"/>
              </a:rPr>
              <a:t>created </a:t>
            </a:r>
            <a:r>
              <a:rPr sz="1200" spc="-5" dirty="0">
                <a:latin typeface="Times New Roman"/>
                <a:cs typeface="Times New Roman"/>
              </a:rPr>
              <a:t>Prison </a:t>
            </a:r>
            <a:r>
              <a:rPr sz="1200" dirty="0">
                <a:latin typeface="Times New Roman"/>
                <a:cs typeface="Times New Roman"/>
              </a:rPr>
              <a:t>Ministry and </a:t>
            </a:r>
            <a:r>
              <a:rPr sz="1200" spc="-5" dirty="0">
                <a:latin typeface="Times New Roman"/>
                <a:cs typeface="Times New Roman"/>
              </a:rPr>
              <a:t>Criminal </a:t>
            </a:r>
            <a:r>
              <a:rPr sz="1200" dirty="0">
                <a:latin typeface="Times New Roman"/>
                <a:cs typeface="Times New Roman"/>
              </a:rPr>
              <a:t>Justice Commission </a:t>
            </a:r>
            <a:r>
              <a:rPr sz="1200" spc="-5" dirty="0">
                <a:latin typeface="Times New Roman"/>
                <a:cs typeface="Times New Roman"/>
              </a:rPr>
              <a:t>(PMCJC) </a:t>
            </a:r>
            <a:r>
              <a:rPr sz="1200" dirty="0">
                <a:latin typeface="Times New Roman"/>
                <a:cs typeface="Times New Roman"/>
              </a:rPr>
              <a:t>of the </a:t>
            </a:r>
            <a:r>
              <a:rPr sz="1200" spc="-5" dirty="0">
                <a:latin typeface="Times New Roman"/>
                <a:cs typeface="Times New Roman"/>
              </a:rPr>
              <a:t>National Baptist </a:t>
            </a:r>
            <a:r>
              <a:rPr sz="1200" dirty="0">
                <a:latin typeface="Times New Roman"/>
                <a:cs typeface="Times New Roman"/>
              </a:rPr>
              <a:t>Convention,  </a:t>
            </a:r>
            <a:r>
              <a:rPr sz="1200" spc="-5" dirty="0">
                <a:latin typeface="Times New Roman"/>
                <a:cs typeface="Times New Roman"/>
              </a:rPr>
              <a:t>USA, </a:t>
            </a:r>
            <a:r>
              <a:rPr sz="1200" spc="-10" dirty="0">
                <a:latin typeface="Times New Roman"/>
                <a:cs typeface="Times New Roman"/>
              </a:rPr>
              <a:t>Inc. </a:t>
            </a:r>
            <a:r>
              <a:rPr sz="1200" dirty="0">
                <a:latin typeface="Times New Roman"/>
                <a:cs typeface="Times New Roman"/>
              </a:rPr>
              <a:t>until 2012. Also, for 15 </a:t>
            </a:r>
            <a:r>
              <a:rPr sz="1200" spc="-5" dirty="0">
                <a:latin typeface="Times New Roman"/>
                <a:cs typeface="Times New Roman"/>
              </a:rPr>
              <a:t>years </a:t>
            </a:r>
            <a:r>
              <a:rPr sz="1200" dirty="0">
                <a:latin typeface="Times New Roman"/>
                <a:cs typeface="Times New Roman"/>
              </a:rPr>
              <a:t>he served </a:t>
            </a:r>
            <a:r>
              <a:rPr sz="1200" spc="-5" dirty="0">
                <a:latin typeface="Times New Roman"/>
                <a:cs typeface="Times New Roman"/>
              </a:rPr>
              <a:t>as </a:t>
            </a:r>
            <a:r>
              <a:rPr sz="1200" dirty="0">
                <a:latin typeface="Times New Roman"/>
                <a:cs typeface="Times New Roman"/>
              </a:rPr>
              <a:t>the </a:t>
            </a:r>
            <a:r>
              <a:rPr sz="1200" spc="-5" dirty="0">
                <a:latin typeface="Times New Roman"/>
                <a:cs typeface="Times New Roman"/>
              </a:rPr>
              <a:t>Instructor </a:t>
            </a:r>
            <a:r>
              <a:rPr sz="1200" dirty="0">
                <a:latin typeface="Times New Roman"/>
                <a:cs typeface="Times New Roman"/>
              </a:rPr>
              <a:t>on </a:t>
            </a:r>
            <a:r>
              <a:rPr sz="1200" spc="-5" dirty="0">
                <a:latin typeface="Times New Roman"/>
                <a:cs typeface="Times New Roman"/>
              </a:rPr>
              <a:t>Prison </a:t>
            </a:r>
            <a:r>
              <a:rPr sz="1200" dirty="0">
                <a:latin typeface="Times New Roman"/>
                <a:cs typeface="Times New Roman"/>
              </a:rPr>
              <a:t>Ministry for the National </a:t>
            </a:r>
            <a:r>
              <a:rPr sz="1200" spc="-5" dirty="0">
                <a:latin typeface="Times New Roman"/>
                <a:cs typeface="Times New Roman"/>
              </a:rPr>
              <a:t>Baptist Congress </a:t>
            </a:r>
            <a:r>
              <a:rPr sz="1200" dirty="0">
                <a:latin typeface="Times New Roman"/>
                <a:cs typeface="Times New Roman"/>
              </a:rPr>
              <a:t>of  </a:t>
            </a:r>
            <a:r>
              <a:rPr sz="1200" spc="-5" dirty="0">
                <a:latin typeface="Times New Roman"/>
                <a:cs typeface="Times New Roman"/>
              </a:rPr>
              <a:t>Christian </a:t>
            </a:r>
            <a:r>
              <a:rPr sz="1200" dirty="0">
                <a:latin typeface="Times New Roman"/>
                <a:cs typeface="Times New Roman"/>
              </a:rPr>
              <a:t>Education </a:t>
            </a:r>
            <a:r>
              <a:rPr sz="1200" spc="-5" dirty="0">
                <a:latin typeface="Times New Roman"/>
                <a:cs typeface="Times New Roman"/>
              </a:rPr>
              <a:t>and past </a:t>
            </a:r>
            <a:r>
              <a:rPr sz="1200" dirty="0">
                <a:latin typeface="Times New Roman"/>
                <a:cs typeface="Times New Roman"/>
              </a:rPr>
              <a:t>Lecturer for the </a:t>
            </a:r>
            <a:r>
              <a:rPr sz="1200" spc="-5" dirty="0">
                <a:latin typeface="Times New Roman"/>
                <a:cs typeface="Times New Roman"/>
              </a:rPr>
              <a:t>Annual </a:t>
            </a:r>
            <a:r>
              <a:rPr sz="1200" dirty="0">
                <a:latin typeface="Times New Roman"/>
                <a:cs typeface="Times New Roman"/>
              </a:rPr>
              <a:t>December Conference of Christian Educators, </a:t>
            </a:r>
            <a:r>
              <a:rPr sz="1200" spc="-5" dirty="0">
                <a:latin typeface="Times New Roman"/>
                <a:cs typeface="Times New Roman"/>
              </a:rPr>
              <a:t>CED-SSPB </a:t>
            </a:r>
            <a:r>
              <a:rPr sz="1200" dirty="0">
                <a:latin typeface="Times New Roman"/>
                <a:cs typeface="Times New Roman"/>
              </a:rPr>
              <a:t>of the  </a:t>
            </a:r>
            <a:r>
              <a:rPr sz="1200" spc="-5" dirty="0">
                <a:latin typeface="Times New Roman"/>
                <a:cs typeface="Times New Roman"/>
              </a:rPr>
              <a:t>NBCUSA. </a:t>
            </a:r>
            <a:r>
              <a:rPr sz="1200" dirty="0">
                <a:latin typeface="Times New Roman"/>
                <a:cs typeface="Times New Roman"/>
              </a:rPr>
              <a:t>Kelley </a:t>
            </a:r>
            <a:r>
              <a:rPr sz="1200" spc="-5" dirty="0">
                <a:latin typeface="Times New Roman"/>
                <a:cs typeface="Times New Roman"/>
              </a:rPr>
              <a:t>is past President </a:t>
            </a:r>
            <a:r>
              <a:rPr sz="1200" dirty="0">
                <a:latin typeface="Times New Roman"/>
                <a:cs typeface="Times New Roman"/>
              </a:rPr>
              <a:t>of the </a:t>
            </a:r>
            <a:r>
              <a:rPr sz="1200" spc="-5" dirty="0">
                <a:latin typeface="Times New Roman"/>
                <a:cs typeface="Times New Roman"/>
              </a:rPr>
              <a:t>Interdenominational Black Pastor’s </a:t>
            </a:r>
            <a:r>
              <a:rPr sz="1200" dirty="0">
                <a:latin typeface="Times New Roman"/>
                <a:cs typeface="Times New Roman"/>
              </a:rPr>
              <a:t>Conference of Danville, </a:t>
            </a:r>
            <a:r>
              <a:rPr sz="1200" spc="-10" dirty="0">
                <a:latin typeface="Times New Roman"/>
                <a:cs typeface="Times New Roman"/>
              </a:rPr>
              <a:t>IL; </a:t>
            </a:r>
            <a:r>
              <a:rPr sz="1200" dirty="0">
                <a:latin typeface="Times New Roman"/>
                <a:cs typeface="Times New Roman"/>
              </a:rPr>
              <a:t>past </a:t>
            </a:r>
            <a:r>
              <a:rPr sz="1200" spc="-5" dirty="0">
                <a:latin typeface="Times New Roman"/>
                <a:cs typeface="Times New Roman"/>
              </a:rPr>
              <a:t>Vice-President  of </a:t>
            </a:r>
            <a:r>
              <a:rPr sz="1200" dirty="0">
                <a:latin typeface="Times New Roman"/>
                <a:cs typeface="Times New Roman"/>
              </a:rPr>
              <a:t>Danville, </a:t>
            </a:r>
            <a:r>
              <a:rPr sz="1200" spc="-5" dirty="0">
                <a:latin typeface="Times New Roman"/>
                <a:cs typeface="Times New Roman"/>
              </a:rPr>
              <a:t>IL Branch of </a:t>
            </a:r>
            <a:r>
              <a:rPr sz="1200" dirty="0">
                <a:latin typeface="Times New Roman"/>
                <a:cs typeface="Times New Roman"/>
              </a:rPr>
              <a:t>the </a:t>
            </a:r>
            <a:r>
              <a:rPr sz="1200" spc="-5" dirty="0">
                <a:latin typeface="Times New Roman"/>
                <a:cs typeface="Times New Roman"/>
              </a:rPr>
              <a:t>N.A.A.C.P.; past Chairman of </a:t>
            </a:r>
            <a:r>
              <a:rPr sz="1200" dirty="0">
                <a:latin typeface="Times New Roman"/>
                <a:cs typeface="Times New Roman"/>
              </a:rPr>
              <a:t>the </a:t>
            </a:r>
            <a:r>
              <a:rPr sz="1200" spc="-5" dirty="0">
                <a:latin typeface="Times New Roman"/>
                <a:cs typeface="Times New Roman"/>
              </a:rPr>
              <a:t>Finance </a:t>
            </a:r>
            <a:r>
              <a:rPr sz="1200" dirty="0">
                <a:latin typeface="Times New Roman"/>
                <a:cs typeface="Times New Roman"/>
              </a:rPr>
              <a:t>Committee </a:t>
            </a:r>
            <a:r>
              <a:rPr sz="1200" spc="-5" dirty="0">
                <a:latin typeface="Times New Roman"/>
                <a:cs typeface="Times New Roman"/>
              </a:rPr>
              <a:t>of </a:t>
            </a:r>
            <a:r>
              <a:rPr sz="1200" dirty="0">
                <a:latin typeface="Times New Roman"/>
                <a:cs typeface="Times New Roman"/>
              </a:rPr>
              <a:t>Baptist </a:t>
            </a:r>
            <a:r>
              <a:rPr sz="1200" spc="-5" dirty="0">
                <a:latin typeface="Times New Roman"/>
                <a:cs typeface="Times New Roman"/>
              </a:rPr>
              <a:t>General </a:t>
            </a:r>
            <a:r>
              <a:rPr sz="1200" dirty="0">
                <a:latin typeface="Times New Roman"/>
                <a:cs typeface="Times New Roman"/>
              </a:rPr>
              <a:t>State Convention </a:t>
            </a:r>
            <a:r>
              <a:rPr sz="1200" spc="5" dirty="0">
                <a:latin typeface="Times New Roman"/>
                <a:cs typeface="Times New Roman"/>
              </a:rPr>
              <a:t>of </a:t>
            </a:r>
            <a:r>
              <a:rPr sz="1200" spc="-10" dirty="0">
                <a:latin typeface="Times New Roman"/>
                <a:cs typeface="Times New Roman"/>
              </a:rPr>
              <a:t>IL;  </a:t>
            </a:r>
            <a:r>
              <a:rPr sz="1200" spc="-5" dirty="0">
                <a:latin typeface="Times New Roman"/>
                <a:cs typeface="Times New Roman"/>
              </a:rPr>
              <a:t>past Instructor and </a:t>
            </a:r>
            <a:r>
              <a:rPr sz="1200" dirty="0">
                <a:latin typeface="Times New Roman"/>
                <a:cs typeface="Times New Roman"/>
              </a:rPr>
              <a:t>Dean of Wood River </a:t>
            </a:r>
            <a:r>
              <a:rPr sz="1200" spc="-5" dirty="0">
                <a:latin typeface="Times New Roman"/>
                <a:cs typeface="Times New Roman"/>
              </a:rPr>
              <a:t>Baptist District Association </a:t>
            </a:r>
            <a:r>
              <a:rPr sz="1200" dirty="0">
                <a:latin typeface="Times New Roman"/>
                <a:cs typeface="Times New Roman"/>
              </a:rPr>
              <a:t>of </a:t>
            </a:r>
            <a:r>
              <a:rPr sz="1200" spc="-10" dirty="0">
                <a:latin typeface="Times New Roman"/>
                <a:cs typeface="Times New Roman"/>
              </a:rPr>
              <a:t>IL; </a:t>
            </a:r>
            <a:r>
              <a:rPr sz="1200" spc="-5" dirty="0">
                <a:latin typeface="Times New Roman"/>
                <a:cs typeface="Times New Roman"/>
              </a:rPr>
              <a:t>past </a:t>
            </a:r>
            <a:r>
              <a:rPr sz="1200" dirty="0">
                <a:latin typeface="Times New Roman"/>
                <a:cs typeface="Times New Roman"/>
              </a:rPr>
              <a:t>Delegate of </a:t>
            </a:r>
            <a:r>
              <a:rPr sz="1200" spc="-5" dirty="0">
                <a:latin typeface="Times New Roman"/>
                <a:cs typeface="Times New Roman"/>
              </a:rPr>
              <a:t>Illinois </a:t>
            </a:r>
            <a:r>
              <a:rPr sz="1200" dirty="0">
                <a:latin typeface="Times New Roman"/>
                <a:cs typeface="Times New Roman"/>
              </a:rPr>
              <a:t>Assembly on the Prevention  of Alcoholism </a:t>
            </a:r>
            <a:r>
              <a:rPr sz="1200" spc="-5" dirty="0">
                <a:latin typeface="Times New Roman"/>
                <a:cs typeface="Times New Roman"/>
              </a:rPr>
              <a:t>and </a:t>
            </a:r>
            <a:r>
              <a:rPr sz="1200" dirty="0">
                <a:latin typeface="Times New Roman"/>
                <a:cs typeface="Times New Roman"/>
              </a:rPr>
              <a:t>Substance </a:t>
            </a:r>
            <a:r>
              <a:rPr sz="1200" spc="-5" dirty="0">
                <a:latin typeface="Times New Roman"/>
                <a:cs typeface="Times New Roman"/>
              </a:rPr>
              <a:t>Abuse; </a:t>
            </a:r>
            <a:r>
              <a:rPr sz="1200" dirty="0">
                <a:latin typeface="Times New Roman"/>
                <a:cs typeface="Times New Roman"/>
              </a:rPr>
              <a:t>former member of </a:t>
            </a:r>
            <a:r>
              <a:rPr sz="1200" spc="-5" dirty="0">
                <a:latin typeface="Times New Roman"/>
                <a:cs typeface="Times New Roman"/>
              </a:rPr>
              <a:t>MLK, </a:t>
            </a:r>
            <a:r>
              <a:rPr sz="1200" dirty="0">
                <a:latin typeface="Times New Roman"/>
                <a:cs typeface="Times New Roman"/>
              </a:rPr>
              <a:t>Jr. </a:t>
            </a:r>
            <a:r>
              <a:rPr sz="1200" spc="-5" dirty="0">
                <a:latin typeface="Times New Roman"/>
                <a:cs typeface="Times New Roman"/>
              </a:rPr>
              <a:t>Illinois </a:t>
            </a:r>
            <a:r>
              <a:rPr sz="1200" dirty="0">
                <a:latin typeface="Times New Roman"/>
                <a:cs typeface="Times New Roman"/>
              </a:rPr>
              <a:t>Holiday Council; </a:t>
            </a:r>
            <a:r>
              <a:rPr sz="1200" spc="-5" dirty="0">
                <a:latin typeface="Times New Roman"/>
                <a:cs typeface="Times New Roman"/>
              </a:rPr>
              <a:t>past President </a:t>
            </a:r>
            <a:r>
              <a:rPr sz="1200" spc="5" dirty="0">
                <a:latin typeface="Times New Roman"/>
                <a:cs typeface="Times New Roman"/>
              </a:rPr>
              <a:t>of </a:t>
            </a:r>
            <a:r>
              <a:rPr sz="1200" spc="-5" dirty="0">
                <a:latin typeface="Times New Roman"/>
                <a:cs typeface="Times New Roman"/>
              </a:rPr>
              <a:t>Interfaith </a:t>
            </a:r>
            <a:r>
              <a:rPr sz="1200" dirty="0">
                <a:latin typeface="Times New Roman"/>
                <a:cs typeface="Times New Roman"/>
              </a:rPr>
              <a:t>Clergy  </a:t>
            </a:r>
            <a:r>
              <a:rPr sz="1200" spc="-5" dirty="0">
                <a:latin typeface="Times New Roman"/>
                <a:cs typeface="Times New Roman"/>
              </a:rPr>
              <a:t>Council </a:t>
            </a:r>
            <a:r>
              <a:rPr sz="1200" dirty="0">
                <a:latin typeface="Times New Roman"/>
                <a:cs typeface="Times New Roman"/>
              </a:rPr>
              <a:t>of Gary </a:t>
            </a:r>
            <a:r>
              <a:rPr sz="1200" spc="-5" dirty="0">
                <a:latin typeface="Times New Roman"/>
                <a:cs typeface="Times New Roman"/>
              </a:rPr>
              <a:t>and </a:t>
            </a:r>
            <a:r>
              <a:rPr sz="1200" dirty="0">
                <a:latin typeface="Times New Roman"/>
                <a:cs typeface="Times New Roman"/>
              </a:rPr>
              <a:t>Vicinity; former Chairman </a:t>
            </a:r>
            <a:r>
              <a:rPr sz="1200" spc="5" dirty="0">
                <a:latin typeface="Times New Roman"/>
                <a:cs typeface="Times New Roman"/>
              </a:rPr>
              <a:t>of </a:t>
            </a:r>
            <a:r>
              <a:rPr sz="1200" dirty="0">
                <a:latin typeface="Times New Roman"/>
                <a:cs typeface="Times New Roman"/>
              </a:rPr>
              <a:t>Criminal Justice Sub-Committee to </a:t>
            </a:r>
            <a:r>
              <a:rPr sz="1200" spc="-5" dirty="0">
                <a:latin typeface="Times New Roman"/>
                <a:cs typeface="Times New Roman"/>
              </a:rPr>
              <a:t>establish </a:t>
            </a:r>
            <a:r>
              <a:rPr sz="1200" dirty="0">
                <a:latin typeface="Times New Roman"/>
                <a:cs typeface="Times New Roman"/>
              </a:rPr>
              <a:t>the </a:t>
            </a:r>
            <a:r>
              <a:rPr sz="1200" spc="-5" dirty="0">
                <a:latin typeface="Times New Roman"/>
                <a:cs typeface="Times New Roman"/>
              </a:rPr>
              <a:t>Indiana </a:t>
            </a:r>
            <a:r>
              <a:rPr sz="1200" dirty="0">
                <a:latin typeface="Times New Roman"/>
                <a:cs typeface="Times New Roman"/>
              </a:rPr>
              <a:t>Commission on the  </a:t>
            </a:r>
            <a:r>
              <a:rPr sz="1200" spc="-5" dirty="0">
                <a:latin typeface="Times New Roman"/>
                <a:cs typeface="Times New Roman"/>
              </a:rPr>
              <a:t>Social Status </a:t>
            </a:r>
            <a:r>
              <a:rPr sz="1200" dirty="0">
                <a:latin typeface="Times New Roman"/>
                <a:cs typeface="Times New Roman"/>
              </a:rPr>
              <a:t>of Black Males; </a:t>
            </a:r>
            <a:r>
              <a:rPr sz="1200" spc="-5" dirty="0">
                <a:latin typeface="Times New Roman"/>
                <a:cs typeface="Times New Roman"/>
              </a:rPr>
              <a:t>and former </a:t>
            </a:r>
            <a:r>
              <a:rPr sz="1200" dirty="0">
                <a:latin typeface="Times New Roman"/>
                <a:cs typeface="Times New Roman"/>
              </a:rPr>
              <a:t>Member of </a:t>
            </a:r>
            <a:r>
              <a:rPr sz="1200" spc="-5" dirty="0">
                <a:latin typeface="Times New Roman"/>
                <a:cs typeface="Times New Roman"/>
              </a:rPr>
              <a:t>Board </a:t>
            </a:r>
            <a:r>
              <a:rPr sz="1200" spc="5" dirty="0">
                <a:latin typeface="Times New Roman"/>
                <a:cs typeface="Times New Roman"/>
              </a:rPr>
              <a:t>of </a:t>
            </a:r>
            <a:r>
              <a:rPr sz="1200" dirty="0">
                <a:latin typeface="Times New Roman"/>
                <a:cs typeface="Times New Roman"/>
              </a:rPr>
              <a:t>Directors of the </a:t>
            </a:r>
            <a:r>
              <a:rPr sz="1200" spc="-5" dirty="0">
                <a:latin typeface="Times New Roman"/>
                <a:cs typeface="Times New Roman"/>
              </a:rPr>
              <a:t>Urban League </a:t>
            </a:r>
            <a:r>
              <a:rPr sz="1200" spc="5" dirty="0">
                <a:latin typeface="Times New Roman"/>
                <a:cs typeface="Times New Roman"/>
              </a:rPr>
              <a:t>of </a:t>
            </a:r>
            <a:r>
              <a:rPr sz="1200" spc="-5" dirty="0">
                <a:latin typeface="Times New Roman"/>
                <a:cs typeface="Times New Roman"/>
              </a:rPr>
              <a:t>Northwest Indiana. </a:t>
            </a:r>
            <a:r>
              <a:rPr sz="1200" spc="5" dirty="0">
                <a:latin typeface="Times New Roman"/>
                <a:cs typeface="Times New Roman"/>
              </a:rPr>
              <a:t>Kelley </a:t>
            </a:r>
            <a:r>
              <a:rPr sz="1200" dirty="0">
                <a:latin typeface="Times New Roman"/>
                <a:cs typeface="Times New Roman"/>
              </a:rPr>
              <a:t>has  </a:t>
            </a:r>
            <a:r>
              <a:rPr sz="1200" spc="-5" dirty="0">
                <a:latin typeface="Times New Roman"/>
                <a:cs typeface="Times New Roman"/>
              </a:rPr>
              <a:t>also served as Director </a:t>
            </a:r>
            <a:r>
              <a:rPr sz="1200" dirty="0">
                <a:latin typeface="Times New Roman"/>
                <a:cs typeface="Times New Roman"/>
              </a:rPr>
              <a:t>of the Social Justice Department, </a:t>
            </a:r>
            <a:r>
              <a:rPr sz="1200" spc="-5" dirty="0">
                <a:latin typeface="Times New Roman"/>
                <a:cs typeface="Times New Roman"/>
              </a:rPr>
              <a:t>Congress Instructor and </a:t>
            </a:r>
            <a:r>
              <a:rPr sz="1200" dirty="0">
                <a:latin typeface="Times New Roman"/>
                <a:cs typeface="Times New Roman"/>
              </a:rPr>
              <a:t>Member of the Board of Directors of the  </a:t>
            </a:r>
            <a:r>
              <a:rPr sz="1200" spc="-5" dirty="0">
                <a:latin typeface="Times New Roman"/>
                <a:cs typeface="Times New Roman"/>
              </a:rPr>
              <a:t>Greater Louisiana Baptist Convention,</a:t>
            </a:r>
            <a:r>
              <a:rPr sz="1200" spc="114" dirty="0">
                <a:latin typeface="Times New Roman"/>
                <a:cs typeface="Times New Roman"/>
              </a:rPr>
              <a:t> </a:t>
            </a:r>
            <a:r>
              <a:rPr sz="1200" spc="-10" dirty="0">
                <a:latin typeface="Times New Roman"/>
                <a:cs typeface="Times New Roman"/>
              </a:rPr>
              <a:t>Inc.</a:t>
            </a:r>
            <a:endParaRPr sz="1200" dirty="0">
              <a:latin typeface="Times New Roman"/>
              <a:cs typeface="Times New Roman"/>
            </a:endParaRPr>
          </a:p>
        </p:txBody>
      </p:sp>
      <p:sp>
        <p:nvSpPr>
          <p:cNvPr id="4" name="Slide Number Placeholder 3">
            <a:extLst>
              <a:ext uri="{FF2B5EF4-FFF2-40B4-BE49-F238E27FC236}">
                <a16:creationId xmlns:a16="http://schemas.microsoft.com/office/drawing/2014/main" id="{93DA4D9F-7B29-4342-8F23-5C5C6272F6D8}"/>
              </a:ext>
            </a:extLst>
          </p:cNvPr>
          <p:cNvSpPr>
            <a:spLocks noGrp="1"/>
          </p:cNvSpPr>
          <p:nvPr>
            <p:ph type="sldNum" sz="quarter" idx="7"/>
          </p:nvPr>
        </p:nvSpPr>
        <p:spPr/>
        <p:txBody>
          <a:bodyPr/>
          <a:lstStyle/>
          <a:p>
            <a:pPr marL="38100">
              <a:lnSpc>
                <a:spcPct val="100000"/>
              </a:lnSpc>
            </a:pPr>
            <a:fld id="{81D60167-4931-47E6-BA6A-407CBD079E47}" type="slidenum">
              <a:rPr lang="en-US" spc="-5" smtClean="0"/>
              <a:t>7</a:t>
            </a:fld>
            <a:endParaRPr lang="en-US" spc="-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9300" y="845311"/>
            <a:ext cx="5500370" cy="391160"/>
          </a:xfrm>
          <a:prstGeom prst="rect">
            <a:avLst/>
          </a:prstGeom>
        </p:spPr>
        <p:txBody>
          <a:bodyPr vert="horz" wrap="square" lIns="0" tIns="12700" rIns="0" bIns="0" rtlCol="0">
            <a:spAutoFit/>
          </a:bodyPr>
          <a:lstStyle/>
          <a:p>
            <a:pPr marL="12700">
              <a:lnSpc>
                <a:spcPct val="100000"/>
              </a:lnSpc>
              <a:spcBef>
                <a:spcPts val="100"/>
              </a:spcBef>
            </a:pPr>
            <a:r>
              <a:rPr sz="2400" dirty="0"/>
              <a:t>Kelley </a:t>
            </a:r>
            <a:r>
              <a:rPr sz="2400" spc="-5" dirty="0"/>
              <a:t>Biographical</a:t>
            </a:r>
            <a:r>
              <a:rPr sz="2400" spc="-40" dirty="0"/>
              <a:t> </a:t>
            </a:r>
            <a:r>
              <a:rPr sz="2400" spc="-5" dirty="0"/>
              <a:t>Sketch-</a:t>
            </a:r>
            <a:r>
              <a:rPr sz="2400" i="1" spc="-5" dirty="0">
                <a:latin typeface="Constantia"/>
                <a:cs typeface="Constantia"/>
              </a:rPr>
              <a:t>Continued</a:t>
            </a:r>
            <a:endParaRPr sz="2400">
              <a:latin typeface="Constantia"/>
              <a:cs typeface="Constantia"/>
            </a:endParaRPr>
          </a:p>
        </p:txBody>
      </p:sp>
      <p:sp>
        <p:nvSpPr>
          <p:cNvPr id="3" name="object 3"/>
          <p:cNvSpPr txBox="1"/>
          <p:nvPr/>
        </p:nvSpPr>
        <p:spPr>
          <a:xfrm>
            <a:off x="749300" y="1407667"/>
            <a:ext cx="7655559" cy="5014193"/>
          </a:xfrm>
          <a:prstGeom prst="rect">
            <a:avLst/>
          </a:prstGeom>
        </p:spPr>
        <p:txBody>
          <a:bodyPr vert="horz" wrap="square" lIns="0" tIns="12700" rIns="0" bIns="0" rtlCol="0">
            <a:spAutoFit/>
          </a:bodyPr>
          <a:lstStyle/>
          <a:p>
            <a:pPr marL="12700" marR="94615" algn="just">
              <a:lnSpc>
                <a:spcPct val="100000"/>
              </a:lnSpc>
              <a:spcBef>
                <a:spcPts val="100"/>
              </a:spcBef>
            </a:pPr>
            <a:r>
              <a:rPr sz="1200" dirty="0">
                <a:latin typeface="Times New Roman"/>
                <a:cs typeface="Times New Roman"/>
              </a:rPr>
              <a:t>Kelley </a:t>
            </a:r>
            <a:r>
              <a:rPr sz="1200" spc="-5" dirty="0">
                <a:latin typeface="Times New Roman"/>
                <a:cs typeface="Times New Roman"/>
              </a:rPr>
              <a:t>is also, Founder, Chairman and CEO </a:t>
            </a:r>
            <a:r>
              <a:rPr sz="1200" dirty="0">
                <a:latin typeface="Times New Roman"/>
                <a:cs typeface="Times New Roman"/>
              </a:rPr>
              <a:t>of the </a:t>
            </a:r>
            <a:r>
              <a:rPr sz="1200" spc="-5" dirty="0">
                <a:latin typeface="Times New Roman"/>
                <a:cs typeface="Times New Roman"/>
              </a:rPr>
              <a:t>Reclamation and Restoration </a:t>
            </a:r>
            <a:r>
              <a:rPr sz="1200" dirty="0">
                <a:latin typeface="Times New Roman"/>
                <a:cs typeface="Times New Roman"/>
              </a:rPr>
              <a:t>Ministries, </a:t>
            </a:r>
            <a:r>
              <a:rPr sz="1200" spc="-10" dirty="0">
                <a:latin typeface="Times New Roman"/>
                <a:cs typeface="Times New Roman"/>
              </a:rPr>
              <a:t>Inc. </a:t>
            </a:r>
            <a:r>
              <a:rPr sz="1200" dirty="0">
                <a:latin typeface="Times New Roman"/>
                <a:cs typeface="Times New Roman"/>
              </a:rPr>
              <a:t>(a 501 © </a:t>
            </a:r>
            <a:r>
              <a:rPr sz="1200" spc="-5" dirty="0">
                <a:latin typeface="Times New Roman"/>
                <a:cs typeface="Times New Roman"/>
              </a:rPr>
              <a:t>(3) </a:t>
            </a:r>
            <a:r>
              <a:rPr sz="1200" dirty="0">
                <a:latin typeface="Times New Roman"/>
                <a:cs typeface="Times New Roman"/>
              </a:rPr>
              <a:t>Non-Profit  Public </a:t>
            </a:r>
            <a:r>
              <a:rPr sz="1200" spc="-5" dirty="0">
                <a:latin typeface="Times New Roman"/>
                <a:cs typeface="Times New Roman"/>
              </a:rPr>
              <a:t>Charity) </a:t>
            </a:r>
            <a:r>
              <a:rPr sz="1200" dirty="0">
                <a:latin typeface="Times New Roman"/>
                <a:cs typeface="Times New Roman"/>
              </a:rPr>
              <a:t>which </a:t>
            </a:r>
            <a:r>
              <a:rPr sz="1200" spc="-5" dirty="0">
                <a:latin typeface="Times New Roman"/>
                <a:cs typeface="Times New Roman"/>
              </a:rPr>
              <a:t>engages </a:t>
            </a:r>
            <a:r>
              <a:rPr sz="1200" dirty="0">
                <a:latin typeface="Times New Roman"/>
                <a:cs typeface="Times New Roman"/>
              </a:rPr>
              <a:t>in </a:t>
            </a:r>
            <a:r>
              <a:rPr sz="1200" spc="-10" dirty="0">
                <a:latin typeface="Times New Roman"/>
                <a:cs typeface="Times New Roman"/>
              </a:rPr>
              <a:t>youth </a:t>
            </a:r>
            <a:r>
              <a:rPr sz="1200" dirty="0">
                <a:latin typeface="Times New Roman"/>
                <a:cs typeface="Times New Roman"/>
              </a:rPr>
              <a:t>development, public safety and family </a:t>
            </a:r>
            <a:r>
              <a:rPr sz="1200" spc="-5" dirty="0">
                <a:latin typeface="Times New Roman"/>
                <a:cs typeface="Times New Roman"/>
              </a:rPr>
              <a:t>preservation </a:t>
            </a:r>
            <a:r>
              <a:rPr sz="1200" dirty="0">
                <a:latin typeface="Times New Roman"/>
                <a:cs typeface="Times New Roman"/>
              </a:rPr>
              <a:t>projects. Kelley is author of  f</a:t>
            </a:r>
            <a:r>
              <a:rPr lang="en-US" sz="1200" dirty="0">
                <a:latin typeface="Times New Roman"/>
                <a:cs typeface="Times New Roman"/>
              </a:rPr>
              <a:t>ive</a:t>
            </a:r>
            <a:r>
              <a:rPr sz="1200" dirty="0">
                <a:latin typeface="Times New Roman"/>
                <a:cs typeface="Times New Roman"/>
              </a:rPr>
              <a:t> books, </a:t>
            </a:r>
            <a:r>
              <a:rPr sz="1200" i="1" spc="-5" dirty="0">
                <a:latin typeface="Times New Roman"/>
                <a:cs typeface="Times New Roman"/>
              </a:rPr>
              <a:t>Jailhouse Religion: </a:t>
            </a:r>
            <a:r>
              <a:rPr sz="1200" i="1" dirty="0">
                <a:latin typeface="Times New Roman"/>
                <a:cs typeface="Times New Roman"/>
              </a:rPr>
              <a:t>The </a:t>
            </a:r>
            <a:r>
              <a:rPr sz="1200" i="1" spc="-5" dirty="0">
                <a:latin typeface="Times New Roman"/>
                <a:cs typeface="Times New Roman"/>
              </a:rPr>
              <a:t>Church’s Mission </a:t>
            </a:r>
            <a:r>
              <a:rPr sz="1200" i="1" dirty="0">
                <a:latin typeface="Times New Roman"/>
                <a:cs typeface="Times New Roman"/>
              </a:rPr>
              <a:t>and </a:t>
            </a:r>
            <a:r>
              <a:rPr sz="1200" i="1" spc="-5" dirty="0">
                <a:latin typeface="Times New Roman"/>
                <a:cs typeface="Times New Roman"/>
              </a:rPr>
              <a:t>Ministry </a:t>
            </a:r>
            <a:r>
              <a:rPr sz="1200" i="1" dirty="0">
                <a:latin typeface="Times New Roman"/>
                <a:cs typeface="Times New Roman"/>
              </a:rPr>
              <a:t>to the </a:t>
            </a:r>
            <a:r>
              <a:rPr sz="1200" i="1" spc="-5" dirty="0">
                <a:latin typeface="Times New Roman"/>
                <a:cs typeface="Times New Roman"/>
              </a:rPr>
              <a:t>Incarcerated-</a:t>
            </a:r>
            <a:r>
              <a:rPr sz="1200" spc="-5" dirty="0">
                <a:latin typeface="Times New Roman"/>
                <a:cs typeface="Times New Roman"/>
              </a:rPr>
              <a:t>1992</a:t>
            </a:r>
            <a:r>
              <a:rPr sz="1200" i="1" spc="-5" dirty="0">
                <a:latin typeface="Times New Roman"/>
                <a:cs typeface="Times New Roman"/>
              </a:rPr>
              <a:t>; </a:t>
            </a:r>
            <a:r>
              <a:rPr sz="1200" i="1" dirty="0">
                <a:latin typeface="Times New Roman"/>
                <a:cs typeface="Times New Roman"/>
              </a:rPr>
              <a:t>A Strange </a:t>
            </a:r>
            <a:r>
              <a:rPr sz="1200" i="1" spc="-5" dirty="0">
                <a:latin typeface="Times New Roman"/>
                <a:cs typeface="Times New Roman"/>
              </a:rPr>
              <a:t>Silence From </a:t>
            </a:r>
            <a:r>
              <a:rPr sz="1200" i="1" dirty="0">
                <a:latin typeface="Times New Roman"/>
                <a:cs typeface="Times New Roman"/>
              </a:rPr>
              <a:t>the  Pulpit: The Prophetic Role of </a:t>
            </a:r>
            <a:r>
              <a:rPr sz="1200" i="1" spc="-5" dirty="0">
                <a:latin typeface="Times New Roman"/>
                <a:cs typeface="Times New Roman"/>
              </a:rPr>
              <a:t>Pastors </a:t>
            </a:r>
            <a:r>
              <a:rPr sz="1200" i="1" dirty="0">
                <a:latin typeface="Times New Roman"/>
                <a:cs typeface="Times New Roman"/>
              </a:rPr>
              <a:t>in </a:t>
            </a:r>
            <a:r>
              <a:rPr sz="1200" i="1" spc="-5" dirty="0">
                <a:latin typeface="Times New Roman"/>
                <a:cs typeface="Times New Roman"/>
              </a:rPr>
              <a:t>Prison Ministry-</a:t>
            </a:r>
            <a:r>
              <a:rPr sz="1200" spc="-5" dirty="0">
                <a:latin typeface="Times New Roman"/>
                <a:cs typeface="Times New Roman"/>
              </a:rPr>
              <a:t>1998, revised </a:t>
            </a:r>
            <a:r>
              <a:rPr sz="1200" dirty="0">
                <a:latin typeface="Times New Roman"/>
                <a:cs typeface="Times New Roman"/>
              </a:rPr>
              <a:t>2000</a:t>
            </a:r>
            <a:r>
              <a:rPr sz="1200" i="1" dirty="0">
                <a:latin typeface="Times New Roman"/>
                <a:cs typeface="Times New Roman"/>
              </a:rPr>
              <a:t>; and How Shall They </a:t>
            </a:r>
            <a:r>
              <a:rPr sz="1200" i="1" spc="-5" dirty="0">
                <a:latin typeface="Times New Roman"/>
                <a:cs typeface="Times New Roman"/>
              </a:rPr>
              <a:t>Hear: Effective  </a:t>
            </a:r>
            <a:r>
              <a:rPr sz="1200" i="1" dirty="0">
                <a:latin typeface="Times New Roman"/>
                <a:cs typeface="Times New Roman"/>
              </a:rPr>
              <a:t>Preaching to </a:t>
            </a:r>
            <a:r>
              <a:rPr lang="en-US" sz="1200" i="1" spc="-5" dirty="0">
                <a:latin typeface="Times New Roman"/>
                <a:cs typeface="Times New Roman"/>
              </a:rPr>
              <a:t>incarcerated individuals</a:t>
            </a:r>
            <a:r>
              <a:rPr sz="1200" i="1" spc="-5" dirty="0">
                <a:latin typeface="Times New Roman"/>
                <a:cs typeface="Times New Roman"/>
              </a:rPr>
              <a:t>-2013 </a:t>
            </a:r>
            <a:r>
              <a:rPr sz="1200" dirty="0">
                <a:latin typeface="Times New Roman"/>
                <a:cs typeface="Times New Roman"/>
              </a:rPr>
              <a:t>(Townsend </a:t>
            </a:r>
            <a:r>
              <a:rPr sz="1200" spc="-5" dirty="0">
                <a:latin typeface="Times New Roman"/>
                <a:cs typeface="Times New Roman"/>
              </a:rPr>
              <a:t>Press, </a:t>
            </a:r>
            <a:r>
              <a:rPr sz="1200" dirty="0">
                <a:latin typeface="Times New Roman"/>
                <a:cs typeface="Times New Roman"/>
              </a:rPr>
              <a:t>Sunday School Publishing </a:t>
            </a:r>
            <a:r>
              <a:rPr sz="1200" spc="-5" dirty="0">
                <a:latin typeface="Times New Roman"/>
                <a:cs typeface="Times New Roman"/>
              </a:rPr>
              <a:t>Board, </a:t>
            </a:r>
            <a:r>
              <a:rPr sz="1200" dirty="0">
                <a:latin typeface="Times New Roman"/>
                <a:cs typeface="Times New Roman"/>
              </a:rPr>
              <a:t>Nashville, TN). </a:t>
            </a:r>
            <a:r>
              <a:rPr sz="1200" i="1" spc="-10" dirty="0">
                <a:latin typeface="Times New Roman"/>
                <a:cs typeface="Times New Roman"/>
              </a:rPr>
              <a:t>What </a:t>
            </a:r>
            <a:r>
              <a:rPr sz="1200" i="1" dirty="0">
                <a:latin typeface="Times New Roman"/>
                <a:cs typeface="Times New Roman"/>
              </a:rPr>
              <a:t>the Spirit </a:t>
            </a:r>
            <a:r>
              <a:rPr sz="1200" i="1" spc="-5" dirty="0">
                <a:latin typeface="Times New Roman"/>
                <a:cs typeface="Times New Roman"/>
              </a:rPr>
              <a:t>is </a:t>
            </a:r>
            <a:r>
              <a:rPr sz="1200" i="1" dirty="0">
                <a:latin typeface="Times New Roman"/>
                <a:cs typeface="Times New Roman"/>
              </a:rPr>
              <a:t>Saying to the Church: A </a:t>
            </a:r>
            <a:r>
              <a:rPr sz="1200" i="1" spc="-5" dirty="0">
                <a:latin typeface="Times New Roman"/>
                <a:cs typeface="Times New Roman"/>
              </a:rPr>
              <a:t>Twenty-First Century Progressive Ministry </a:t>
            </a:r>
            <a:r>
              <a:rPr sz="1200" i="1" dirty="0">
                <a:latin typeface="Times New Roman"/>
                <a:cs typeface="Times New Roman"/>
              </a:rPr>
              <a:t>Vision Plan </a:t>
            </a:r>
            <a:r>
              <a:rPr sz="1200" i="1" spc="-5" dirty="0">
                <a:latin typeface="Times New Roman"/>
                <a:cs typeface="Times New Roman"/>
              </a:rPr>
              <a:t>for </a:t>
            </a:r>
            <a:r>
              <a:rPr sz="1200" i="1" dirty="0">
                <a:latin typeface="Times New Roman"/>
                <a:cs typeface="Times New Roman"/>
              </a:rPr>
              <a:t>the Church-in-the-Black Experience </a:t>
            </a:r>
            <a:r>
              <a:rPr sz="1200" spc="-5" dirty="0">
                <a:latin typeface="Times New Roman"/>
                <a:cs typeface="Times New Roman"/>
              </a:rPr>
              <a:t>was </a:t>
            </a:r>
            <a:r>
              <a:rPr sz="1200" dirty="0">
                <a:latin typeface="Times New Roman"/>
                <a:cs typeface="Times New Roman"/>
              </a:rPr>
              <a:t>published by </a:t>
            </a:r>
            <a:r>
              <a:rPr sz="1200" spc="-5" dirty="0">
                <a:latin typeface="Times New Roman"/>
                <a:cs typeface="Times New Roman"/>
              </a:rPr>
              <a:t>Christian Faith Publishing, </a:t>
            </a:r>
            <a:r>
              <a:rPr sz="1200" spc="-10" dirty="0">
                <a:latin typeface="Times New Roman"/>
                <a:cs typeface="Times New Roman"/>
              </a:rPr>
              <a:t>Inc., </a:t>
            </a:r>
            <a:r>
              <a:rPr sz="1200" spc="-5" dirty="0">
                <a:latin typeface="Times New Roman"/>
                <a:cs typeface="Times New Roman"/>
              </a:rPr>
              <a:t>Meadville, PA</a:t>
            </a:r>
            <a:r>
              <a:rPr sz="1200" spc="145" dirty="0">
                <a:latin typeface="Times New Roman"/>
                <a:cs typeface="Times New Roman"/>
              </a:rPr>
              <a:t> </a:t>
            </a:r>
            <a:r>
              <a:rPr sz="1200" spc="-5" dirty="0">
                <a:latin typeface="Times New Roman"/>
                <a:cs typeface="Times New Roman"/>
              </a:rPr>
              <a:t>(2017)</a:t>
            </a:r>
            <a:r>
              <a:rPr lang="en-US" sz="1200" spc="-5" dirty="0">
                <a:latin typeface="Times New Roman"/>
                <a:cs typeface="Times New Roman"/>
              </a:rPr>
              <a:t>; and Shadows: Serving with Character, Competence, Commitment and Pride in the Absence of Accolades and Recognition, </a:t>
            </a:r>
            <a:r>
              <a:rPr lang="en-US" sz="1200" spc="-5" dirty="0" err="1">
                <a:latin typeface="Times New Roman"/>
                <a:cs typeface="Times New Roman"/>
              </a:rPr>
              <a:t>WestBow</a:t>
            </a:r>
            <a:r>
              <a:rPr lang="en-US" sz="1200" spc="-5" dirty="0">
                <a:latin typeface="Times New Roman"/>
                <a:cs typeface="Times New Roman"/>
              </a:rPr>
              <a:t> Press/Division of Thomas Nelson and Zondervan, Bloomington, IN (2021).</a:t>
            </a:r>
            <a:endParaRPr sz="1200" dirty="0">
              <a:latin typeface="Times New Roman"/>
              <a:cs typeface="Times New Roman"/>
            </a:endParaRPr>
          </a:p>
          <a:p>
            <a:pPr algn="just">
              <a:lnSpc>
                <a:spcPct val="100000"/>
              </a:lnSpc>
            </a:pPr>
            <a:endParaRPr sz="1250" dirty="0">
              <a:latin typeface="Times New Roman"/>
              <a:cs typeface="Times New Roman"/>
            </a:endParaRPr>
          </a:p>
          <a:p>
            <a:pPr marL="12700" algn="just">
              <a:lnSpc>
                <a:spcPct val="100000"/>
              </a:lnSpc>
              <a:spcBef>
                <a:spcPts val="5"/>
              </a:spcBef>
            </a:pPr>
            <a:r>
              <a:rPr sz="1200" dirty="0">
                <a:latin typeface="Times New Roman"/>
                <a:cs typeface="Times New Roman"/>
              </a:rPr>
              <a:t>AWARDS </a:t>
            </a:r>
            <a:r>
              <a:rPr sz="1200" spc="-5" dirty="0">
                <a:latin typeface="Times New Roman"/>
                <a:cs typeface="Times New Roman"/>
              </a:rPr>
              <a:t>TO </a:t>
            </a:r>
            <a:r>
              <a:rPr sz="1200" spc="-10" dirty="0">
                <a:latin typeface="Times New Roman"/>
                <a:cs typeface="Times New Roman"/>
              </a:rPr>
              <a:t>INCLUDE: </a:t>
            </a:r>
            <a:r>
              <a:rPr sz="1200" dirty="0">
                <a:latin typeface="Times New Roman"/>
                <a:cs typeface="Times New Roman"/>
              </a:rPr>
              <a:t>Cited for Outstanding </a:t>
            </a:r>
            <a:r>
              <a:rPr sz="1200" spc="-5" dirty="0">
                <a:latin typeface="Times New Roman"/>
                <a:cs typeface="Times New Roman"/>
              </a:rPr>
              <a:t>Service </a:t>
            </a:r>
            <a:r>
              <a:rPr sz="1200" dirty="0">
                <a:latin typeface="Times New Roman"/>
                <a:cs typeface="Times New Roman"/>
              </a:rPr>
              <a:t>to the </a:t>
            </a:r>
            <a:r>
              <a:rPr sz="1200" spc="-5" dirty="0">
                <a:latin typeface="Times New Roman"/>
                <a:cs typeface="Times New Roman"/>
              </a:rPr>
              <a:t>Indianapolis </a:t>
            </a:r>
            <a:r>
              <a:rPr sz="1200" dirty="0">
                <a:latin typeface="Times New Roman"/>
                <a:cs typeface="Times New Roman"/>
              </a:rPr>
              <a:t>Community </a:t>
            </a:r>
            <a:r>
              <a:rPr sz="1200" spc="-15" dirty="0">
                <a:latin typeface="Times New Roman"/>
                <a:cs typeface="Times New Roman"/>
              </a:rPr>
              <a:t>by: </a:t>
            </a:r>
            <a:r>
              <a:rPr sz="1200" spc="-5" dirty="0">
                <a:latin typeface="Times New Roman"/>
                <a:cs typeface="Times New Roman"/>
              </a:rPr>
              <a:t>WBRI American Bible</a:t>
            </a:r>
            <a:r>
              <a:rPr sz="1200" spc="15" dirty="0">
                <a:latin typeface="Times New Roman"/>
                <a:cs typeface="Times New Roman"/>
              </a:rPr>
              <a:t> </a:t>
            </a:r>
            <a:r>
              <a:rPr sz="1200" dirty="0">
                <a:latin typeface="Times New Roman"/>
                <a:cs typeface="Times New Roman"/>
              </a:rPr>
              <a:t>Radio</a:t>
            </a:r>
          </a:p>
          <a:p>
            <a:pPr marL="12700" algn="just">
              <a:lnSpc>
                <a:spcPct val="100000"/>
              </a:lnSpc>
            </a:pPr>
            <a:r>
              <a:rPr sz="1200" spc="-5" dirty="0">
                <a:latin typeface="Times New Roman"/>
                <a:cs typeface="Times New Roman"/>
              </a:rPr>
              <a:t>(The </a:t>
            </a:r>
            <a:r>
              <a:rPr sz="1200" dirty="0">
                <a:latin typeface="Times New Roman"/>
                <a:cs typeface="Times New Roman"/>
              </a:rPr>
              <a:t>Shirley </a:t>
            </a:r>
            <a:r>
              <a:rPr sz="1200" spc="-5" dirty="0">
                <a:latin typeface="Times New Roman"/>
                <a:cs typeface="Times New Roman"/>
              </a:rPr>
              <a:t>Herd </a:t>
            </a:r>
            <a:r>
              <a:rPr sz="1200" dirty="0">
                <a:latin typeface="Times New Roman"/>
                <a:cs typeface="Times New Roman"/>
              </a:rPr>
              <a:t>Show) 1982; THE </a:t>
            </a:r>
            <a:r>
              <a:rPr sz="1200" spc="-10" dirty="0">
                <a:latin typeface="Times New Roman"/>
                <a:cs typeface="Times New Roman"/>
              </a:rPr>
              <a:t>INDIANAPOLIS </a:t>
            </a:r>
            <a:r>
              <a:rPr sz="1200" dirty="0">
                <a:latin typeface="Times New Roman"/>
                <a:cs typeface="Times New Roman"/>
              </a:rPr>
              <a:t>STAR </a:t>
            </a:r>
            <a:r>
              <a:rPr sz="1200" spc="-5" dirty="0">
                <a:latin typeface="Times New Roman"/>
                <a:cs typeface="Times New Roman"/>
              </a:rPr>
              <a:t>Newspaper, </a:t>
            </a:r>
            <a:r>
              <a:rPr sz="1200" dirty="0">
                <a:latin typeface="Times New Roman"/>
                <a:cs typeface="Times New Roman"/>
              </a:rPr>
              <a:t>1982; THE </a:t>
            </a:r>
            <a:r>
              <a:rPr sz="1200" spc="-5" dirty="0">
                <a:latin typeface="Times New Roman"/>
                <a:cs typeface="Times New Roman"/>
              </a:rPr>
              <a:t>MARION </a:t>
            </a:r>
            <a:r>
              <a:rPr sz="1200" dirty="0">
                <a:latin typeface="Times New Roman"/>
                <a:cs typeface="Times New Roman"/>
              </a:rPr>
              <a:t>COUNTY</a:t>
            </a:r>
            <a:r>
              <a:rPr sz="1200" spc="195" dirty="0">
                <a:latin typeface="Times New Roman"/>
                <a:cs typeface="Times New Roman"/>
              </a:rPr>
              <a:t> </a:t>
            </a:r>
            <a:r>
              <a:rPr sz="1200" spc="-5" dirty="0">
                <a:latin typeface="Times New Roman"/>
                <a:cs typeface="Times New Roman"/>
              </a:rPr>
              <a:t>BANNER</a:t>
            </a:r>
            <a:endParaRPr sz="1200" dirty="0">
              <a:latin typeface="Times New Roman"/>
              <a:cs typeface="Times New Roman"/>
            </a:endParaRPr>
          </a:p>
          <a:p>
            <a:pPr marL="12700" marR="5080" algn="just">
              <a:lnSpc>
                <a:spcPct val="100000"/>
              </a:lnSpc>
            </a:pPr>
            <a:r>
              <a:rPr sz="1200" spc="-5" dirty="0">
                <a:latin typeface="Times New Roman"/>
                <a:cs typeface="Times New Roman"/>
              </a:rPr>
              <a:t>Newspaper, </a:t>
            </a:r>
            <a:r>
              <a:rPr sz="1200" dirty="0">
                <a:latin typeface="Times New Roman"/>
                <a:cs typeface="Times New Roman"/>
              </a:rPr>
              <a:t>1981; </a:t>
            </a:r>
            <a:r>
              <a:rPr sz="1200" spc="-5" dirty="0">
                <a:latin typeface="Times New Roman"/>
                <a:cs typeface="Times New Roman"/>
              </a:rPr>
              <a:t>THE RECORDER Newspaper, </a:t>
            </a:r>
            <a:r>
              <a:rPr sz="1200" dirty="0">
                <a:latin typeface="Times New Roman"/>
                <a:cs typeface="Times New Roman"/>
              </a:rPr>
              <a:t>1983 </a:t>
            </a:r>
            <a:r>
              <a:rPr sz="1200" spc="-5" dirty="0">
                <a:latin typeface="Times New Roman"/>
                <a:cs typeface="Times New Roman"/>
              </a:rPr>
              <a:t>WISH </a:t>
            </a:r>
            <a:r>
              <a:rPr sz="1200" dirty="0">
                <a:latin typeface="Times New Roman"/>
                <a:cs typeface="Times New Roman"/>
              </a:rPr>
              <a:t>Television Channel 8, </a:t>
            </a:r>
            <a:r>
              <a:rPr sz="1200" spc="-5" dirty="0">
                <a:latin typeface="Times New Roman"/>
                <a:cs typeface="Times New Roman"/>
              </a:rPr>
              <a:t>“Indy </a:t>
            </a:r>
            <a:r>
              <a:rPr sz="1200" spc="-10" dirty="0">
                <a:latin typeface="Times New Roman"/>
                <a:cs typeface="Times New Roman"/>
              </a:rPr>
              <a:t>Today” </a:t>
            </a:r>
            <a:r>
              <a:rPr sz="1200" spc="-5" dirty="0">
                <a:latin typeface="Times New Roman"/>
                <a:cs typeface="Times New Roman"/>
              </a:rPr>
              <a:t>program, </a:t>
            </a:r>
            <a:r>
              <a:rPr sz="1200" dirty="0">
                <a:latin typeface="Times New Roman"/>
                <a:cs typeface="Times New Roman"/>
              </a:rPr>
              <a:t>1982; WRTV  Television Channel 6, </a:t>
            </a:r>
            <a:r>
              <a:rPr sz="1200" spc="-5" dirty="0">
                <a:latin typeface="Times New Roman"/>
                <a:cs typeface="Times New Roman"/>
              </a:rPr>
              <a:t>“Living </a:t>
            </a:r>
            <a:r>
              <a:rPr sz="1200" dirty="0">
                <a:latin typeface="Times New Roman"/>
                <a:cs typeface="Times New Roman"/>
              </a:rPr>
              <a:t>for The </a:t>
            </a:r>
            <a:r>
              <a:rPr sz="1200" spc="-10" dirty="0">
                <a:latin typeface="Times New Roman"/>
                <a:cs typeface="Times New Roman"/>
              </a:rPr>
              <a:t>City” </a:t>
            </a:r>
            <a:r>
              <a:rPr sz="1200" spc="-5" dirty="0">
                <a:latin typeface="Times New Roman"/>
                <a:cs typeface="Times New Roman"/>
              </a:rPr>
              <a:t>program, </a:t>
            </a:r>
            <a:r>
              <a:rPr sz="1200" dirty="0">
                <a:latin typeface="Times New Roman"/>
                <a:cs typeface="Times New Roman"/>
              </a:rPr>
              <a:t>1982; WTHR Television Channel 13, “A Portrait of a Winner” on the  six o’clock news, January 1983; and WRTV Television Channel 6, </a:t>
            </a:r>
            <a:r>
              <a:rPr sz="1200" spc="-5" dirty="0">
                <a:latin typeface="Times New Roman"/>
                <a:cs typeface="Times New Roman"/>
              </a:rPr>
              <a:t>“Impact Indiana” program, </a:t>
            </a:r>
            <a:r>
              <a:rPr sz="1200" dirty="0">
                <a:latin typeface="Times New Roman"/>
                <a:cs typeface="Times New Roman"/>
              </a:rPr>
              <a:t>1983. </a:t>
            </a:r>
            <a:r>
              <a:rPr sz="1200" spc="-5" dirty="0">
                <a:latin typeface="Times New Roman"/>
                <a:cs typeface="Times New Roman"/>
              </a:rPr>
              <a:t>Also selected </a:t>
            </a:r>
            <a:r>
              <a:rPr sz="1200" dirty="0">
                <a:latin typeface="Times New Roman"/>
                <a:cs typeface="Times New Roman"/>
              </a:rPr>
              <a:t>as an  </a:t>
            </a:r>
            <a:r>
              <a:rPr sz="1200" spc="-5" dirty="0">
                <a:latin typeface="Times New Roman"/>
                <a:cs typeface="Times New Roman"/>
              </a:rPr>
              <a:t>OUTSTANDING YOUNG MAN OF AMERICA </a:t>
            </a:r>
            <a:r>
              <a:rPr sz="1200" dirty="0">
                <a:latin typeface="Times New Roman"/>
                <a:cs typeface="Times New Roman"/>
              </a:rPr>
              <a:t>by the </a:t>
            </a:r>
            <a:r>
              <a:rPr sz="1200" spc="-5" dirty="0">
                <a:latin typeface="Times New Roman"/>
                <a:cs typeface="Times New Roman"/>
              </a:rPr>
              <a:t>OYM </a:t>
            </a:r>
            <a:r>
              <a:rPr sz="1200" dirty="0">
                <a:latin typeface="Times New Roman"/>
                <a:cs typeface="Times New Roman"/>
              </a:rPr>
              <a:t>of </a:t>
            </a:r>
            <a:r>
              <a:rPr sz="1200" spc="-5" dirty="0">
                <a:latin typeface="Times New Roman"/>
                <a:cs typeface="Times New Roman"/>
              </a:rPr>
              <a:t>America </a:t>
            </a:r>
            <a:r>
              <a:rPr sz="1200" dirty="0">
                <a:latin typeface="Times New Roman"/>
                <a:cs typeface="Times New Roman"/>
              </a:rPr>
              <a:t>Association, endorsed by the United States  </a:t>
            </a:r>
            <a:r>
              <a:rPr sz="1200" spc="-10" dirty="0">
                <a:latin typeface="Times New Roman"/>
                <a:cs typeface="Times New Roman"/>
              </a:rPr>
              <a:t>Jaycees </a:t>
            </a:r>
            <a:r>
              <a:rPr sz="1200" dirty="0">
                <a:latin typeface="Times New Roman"/>
                <a:cs typeface="Times New Roman"/>
              </a:rPr>
              <a:t>(1980); 2000 </a:t>
            </a:r>
            <a:r>
              <a:rPr sz="1200" spc="-10" dirty="0">
                <a:latin typeface="Times New Roman"/>
                <a:cs typeface="Times New Roman"/>
              </a:rPr>
              <a:t>CITIZEN </a:t>
            </a:r>
            <a:r>
              <a:rPr sz="1200" spc="-5" dirty="0">
                <a:latin typeface="Times New Roman"/>
                <a:cs typeface="Times New Roman"/>
              </a:rPr>
              <a:t>OF </a:t>
            </a:r>
            <a:r>
              <a:rPr sz="1200" dirty="0">
                <a:latin typeface="Times New Roman"/>
                <a:cs typeface="Times New Roman"/>
              </a:rPr>
              <a:t>THE </a:t>
            </a:r>
            <a:r>
              <a:rPr sz="1200" spc="-5" dirty="0">
                <a:latin typeface="Times New Roman"/>
                <a:cs typeface="Times New Roman"/>
              </a:rPr>
              <a:t>YEAR </a:t>
            </a:r>
            <a:r>
              <a:rPr sz="1200" spc="-15" dirty="0">
                <a:latin typeface="Times New Roman"/>
                <a:cs typeface="Times New Roman"/>
              </a:rPr>
              <a:t>AWARD- </a:t>
            </a:r>
            <a:r>
              <a:rPr sz="1200" spc="-5" dirty="0">
                <a:latin typeface="Times New Roman"/>
                <a:cs typeface="Times New Roman"/>
              </a:rPr>
              <a:t>Indiana </a:t>
            </a:r>
            <a:r>
              <a:rPr sz="1200" dirty="0">
                <a:latin typeface="Times New Roman"/>
                <a:cs typeface="Times New Roman"/>
              </a:rPr>
              <a:t>Chapter of the National </a:t>
            </a:r>
            <a:r>
              <a:rPr sz="1200" spc="-5" dirty="0">
                <a:latin typeface="Times New Roman"/>
                <a:cs typeface="Times New Roman"/>
              </a:rPr>
              <a:t>Association </a:t>
            </a:r>
            <a:r>
              <a:rPr sz="1200" dirty="0">
                <a:latin typeface="Times New Roman"/>
                <a:cs typeface="Times New Roman"/>
              </a:rPr>
              <a:t>of Social Workers;  and 2000 </a:t>
            </a:r>
            <a:r>
              <a:rPr sz="1200" spc="-5" dirty="0">
                <a:latin typeface="Times New Roman"/>
                <a:cs typeface="Times New Roman"/>
              </a:rPr>
              <a:t>BARBARA </a:t>
            </a:r>
            <a:r>
              <a:rPr sz="1200" spc="-10" dirty="0">
                <a:latin typeface="Times New Roman"/>
                <a:cs typeface="Times New Roman"/>
              </a:rPr>
              <a:t>LEEK-WESSON HUMANITARIAN PHOENIX </a:t>
            </a:r>
            <a:r>
              <a:rPr sz="1200" spc="-5" dirty="0">
                <a:latin typeface="Times New Roman"/>
                <a:cs typeface="Times New Roman"/>
              </a:rPr>
              <a:t>AWARD-Edgewater </a:t>
            </a:r>
            <a:r>
              <a:rPr sz="1200" spc="-10" dirty="0">
                <a:latin typeface="Times New Roman"/>
                <a:cs typeface="Times New Roman"/>
              </a:rPr>
              <a:t>Systems </a:t>
            </a:r>
            <a:r>
              <a:rPr sz="1200" dirty="0">
                <a:latin typeface="Times New Roman"/>
                <a:cs typeface="Times New Roman"/>
              </a:rPr>
              <a:t>for </a:t>
            </a:r>
            <a:r>
              <a:rPr sz="1200" spc="-5" dirty="0">
                <a:latin typeface="Times New Roman"/>
                <a:cs typeface="Times New Roman"/>
              </a:rPr>
              <a:t>Balanced </a:t>
            </a:r>
            <a:r>
              <a:rPr sz="1200" spc="-10" dirty="0">
                <a:latin typeface="Times New Roman"/>
                <a:cs typeface="Times New Roman"/>
              </a:rPr>
              <a:t>Living,  Gary, </a:t>
            </a:r>
            <a:r>
              <a:rPr sz="1200" spc="-15" dirty="0">
                <a:latin typeface="Times New Roman"/>
                <a:cs typeface="Times New Roman"/>
              </a:rPr>
              <a:t>IN. </a:t>
            </a:r>
            <a:r>
              <a:rPr sz="1200" dirty="0">
                <a:latin typeface="Times New Roman"/>
                <a:cs typeface="Times New Roman"/>
              </a:rPr>
              <a:t>THE </a:t>
            </a:r>
            <a:r>
              <a:rPr sz="1200" spc="-5" dirty="0">
                <a:latin typeface="Times New Roman"/>
                <a:cs typeface="Times New Roman"/>
              </a:rPr>
              <a:t>ANTHONY </a:t>
            </a:r>
            <a:r>
              <a:rPr sz="1200" spc="-10" dirty="0">
                <a:latin typeface="Times New Roman"/>
                <a:cs typeface="Times New Roman"/>
              </a:rPr>
              <a:t>KELLEY </a:t>
            </a:r>
            <a:r>
              <a:rPr sz="1200" dirty="0">
                <a:latin typeface="Times New Roman"/>
                <a:cs typeface="Times New Roman"/>
              </a:rPr>
              <a:t>ENDOWED </a:t>
            </a:r>
            <a:r>
              <a:rPr sz="1200" spc="-5" dirty="0">
                <a:latin typeface="Times New Roman"/>
                <a:cs typeface="Times New Roman"/>
              </a:rPr>
              <a:t>SCHOLARSHIP was </a:t>
            </a:r>
            <a:r>
              <a:rPr sz="1200" dirty="0">
                <a:latin typeface="Times New Roman"/>
                <a:cs typeface="Times New Roman"/>
              </a:rPr>
              <a:t>established in 2003 at</a:t>
            </a:r>
            <a:r>
              <a:rPr sz="1200" spc="270" dirty="0">
                <a:latin typeface="Times New Roman"/>
                <a:cs typeface="Times New Roman"/>
              </a:rPr>
              <a:t> </a:t>
            </a:r>
            <a:r>
              <a:rPr sz="1200" spc="-10" dirty="0">
                <a:latin typeface="Times New Roman"/>
                <a:cs typeface="Times New Roman"/>
              </a:rPr>
              <a:t>Garrett-Evangelical</a:t>
            </a:r>
            <a:endParaRPr sz="1200" dirty="0">
              <a:latin typeface="Times New Roman"/>
              <a:cs typeface="Times New Roman"/>
            </a:endParaRPr>
          </a:p>
          <a:p>
            <a:pPr marL="12700" algn="just">
              <a:lnSpc>
                <a:spcPct val="100000"/>
              </a:lnSpc>
            </a:pPr>
            <a:r>
              <a:rPr sz="1200" spc="-5" dirty="0">
                <a:latin typeface="Times New Roman"/>
                <a:cs typeface="Times New Roman"/>
              </a:rPr>
              <a:t>Theological Seminary (Northwestern University </a:t>
            </a:r>
            <a:r>
              <a:rPr sz="1200" dirty="0">
                <a:latin typeface="Times New Roman"/>
                <a:cs typeface="Times New Roman"/>
              </a:rPr>
              <a:t>Campus) in honor of </a:t>
            </a:r>
            <a:r>
              <a:rPr sz="1200" spc="-5" dirty="0">
                <a:latin typeface="Times New Roman"/>
                <a:cs typeface="Times New Roman"/>
              </a:rPr>
              <a:t>Anthony </a:t>
            </a:r>
            <a:r>
              <a:rPr sz="1200" spc="-10" dirty="0">
                <a:latin typeface="Times New Roman"/>
                <a:cs typeface="Times New Roman"/>
              </a:rPr>
              <a:t>Kelley’s </a:t>
            </a:r>
            <a:r>
              <a:rPr sz="1200" i="1" spc="-5" dirty="0">
                <a:latin typeface="Times New Roman"/>
                <a:cs typeface="Times New Roman"/>
              </a:rPr>
              <a:t>then </a:t>
            </a:r>
            <a:r>
              <a:rPr sz="1200" dirty="0">
                <a:latin typeface="Times New Roman"/>
                <a:cs typeface="Times New Roman"/>
              </a:rPr>
              <a:t>more </a:t>
            </a:r>
            <a:r>
              <a:rPr sz="1200" spc="-5" dirty="0">
                <a:latin typeface="Times New Roman"/>
                <a:cs typeface="Times New Roman"/>
              </a:rPr>
              <a:t>than </a:t>
            </a:r>
            <a:r>
              <a:rPr sz="1200" dirty="0">
                <a:latin typeface="Times New Roman"/>
                <a:cs typeface="Times New Roman"/>
              </a:rPr>
              <a:t>20 </a:t>
            </a:r>
            <a:r>
              <a:rPr sz="1200" spc="-15" dirty="0">
                <a:latin typeface="Times New Roman"/>
                <a:cs typeface="Times New Roman"/>
              </a:rPr>
              <a:t>years</a:t>
            </a:r>
            <a:r>
              <a:rPr sz="1200" spc="45" dirty="0">
                <a:latin typeface="Times New Roman"/>
                <a:cs typeface="Times New Roman"/>
              </a:rPr>
              <a:t> </a:t>
            </a:r>
            <a:r>
              <a:rPr sz="1200" dirty="0">
                <a:latin typeface="Times New Roman"/>
                <a:cs typeface="Times New Roman"/>
              </a:rPr>
              <a:t>of </a:t>
            </a:r>
            <a:r>
              <a:rPr sz="1200" spc="-5" dirty="0">
                <a:latin typeface="Times New Roman"/>
                <a:cs typeface="Times New Roman"/>
              </a:rPr>
              <a:t>faithful</a:t>
            </a:r>
            <a:endParaRPr sz="1200" dirty="0">
              <a:latin typeface="Times New Roman"/>
              <a:cs typeface="Times New Roman"/>
            </a:endParaRPr>
          </a:p>
          <a:p>
            <a:pPr marL="12700" algn="just">
              <a:lnSpc>
                <a:spcPct val="100000"/>
              </a:lnSpc>
              <a:spcBef>
                <a:spcPts val="5"/>
              </a:spcBef>
            </a:pPr>
            <a:r>
              <a:rPr sz="1200" dirty="0">
                <a:latin typeface="Times New Roman"/>
                <a:cs typeface="Times New Roman"/>
              </a:rPr>
              <a:t>and </a:t>
            </a:r>
            <a:r>
              <a:rPr sz="1200" spc="-5" dirty="0">
                <a:latin typeface="Times New Roman"/>
                <a:cs typeface="Times New Roman"/>
              </a:rPr>
              <a:t>effective </a:t>
            </a:r>
            <a:r>
              <a:rPr sz="1200" dirty="0">
                <a:latin typeface="Times New Roman"/>
                <a:cs typeface="Times New Roman"/>
              </a:rPr>
              <a:t>ministry since </a:t>
            </a:r>
            <a:r>
              <a:rPr sz="1200" spc="-5" dirty="0">
                <a:latin typeface="Times New Roman"/>
                <a:cs typeface="Times New Roman"/>
              </a:rPr>
              <a:t>his graduation from </a:t>
            </a:r>
            <a:r>
              <a:rPr sz="1200" dirty="0">
                <a:latin typeface="Times New Roman"/>
                <a:cs typeface="Times New Roman"/>
              </a:rPr>
              <a:t>seminary in</a:t>
            </a:r>
            <a:r>
              <a:rPr sz="1200" spc="140" dirty="0">
                <a:latin typeface="Times New Roman"/>
                <a:cs typeface="Times New Roman"/>
              </a:rPr>
              <a:t> </a:t>
            </a:r>
            <a:r>
              <a:rPr sz="1200" dirty="0">
                <a:latin typeface="Times New Roman"/>
                <a:cs typeface="Times New Roman"/>
              </a:rPr>
              <a:t>1980.</a:t>
            </a:r>
          </a:p>
          <a:p>
            <a:pPr algn="just">
              <a:lnSpc>
                <a:spcPct val="100000"/>
              </a:lnSpc>
            </a:pPr>
            <a:endParaRPr sz="1250" dirty="0">
              <a:latin typeface="Times New Roman"/>
              <a:cs typeface="Times New Roman"/>
            </a:endParaRPr>
          </a:p>
          <a:p>
            <a:pPr marL="12700" marR="154305" algn="just">
              <a:lnSpc>
                <a:spcPct val="100000"/>
              </a:lnSpc>
            </a:pPr>
            <a:r>
              <a:rPr sz="1200" spc="-5" dirty="0">
                <a:latin typeface="Times New Roman"/>
                <a:cs typeface="Times New Roman"/>
              </a:rPr>
              <a:t>OTHER CERTIFICATES AND </a:t>
            </a:r>
            <a:r>
              <a:rPr sz="1200" spc="-10" dirty="0">
                <a:latin typeface="Times New Roman"/>
                <a:cs typeface="Times New Roman"/>
              </a:rPr>
              <a:t>LICENSES INCLUDE: </a:t>
            </a:r>
            <a:r>
              <a:rPr sz="1200" spc="-5" dirty="0">
                <a:latin typeface="Times New Roman"/>
                <a:cs typeface="Times New Roman"/>
              </a:rPr>
              <a:t>Honorary </a:t>
            </a:r>
            <a:r>
              <a:rPr sz="1200" spc="-10" dirty="0">
                <a:latin typeface="Times New Roman"/>
                <a:cs typeface="Times New Roman"/>
              </a:rPr>
              <a:t>Mayor-President </a:t>
            </a:r>
            <a:r>
              <a:rPr sz="1200" dirty="0">
                <a:latin typeface="Times New Roman"/>
                <a:cs typeface="Times New Roman"/>
              </a:rPr>
              <a:t>City of </a:t>
            </a:r>
            <a:r>
              <a:rPr sz="1200" spc="-5" dirty="0">
                <a:latin typeface="Times New Roman"/>
                <a:cs typeface="Times New Roman"/>
              </a:rPr>
              <a:t>Baton Rouge-Parish </a:t>
            </a:r>
            <a:r>
              <a:rPr sz="1200" dirty="0">
                <a:latin typeface="Times New Roman"/>
                <a:cs typeface="Times New Roman"/>
              </a:rPr>
              <a:t>of </a:t>
            </a:r>
            <a:r>
              <a:rPr sz="1200" spc="-5" dirty="0">
                <a:latin typeface="Times New Roman"/>
                <a:cs typeface="Times New Roman"/>
              </a:rPr>
              <a:t>East  Baton Rouge, </a:t>
            </a:r>
            <a:r>
              <a:rPr sz="1200" spc="-10" dirty="0">
                <a:latin typeface="Times New Roman"/>
                <a:cs typeface="Times New Roman"/>
              </a:rPr>
              <a:t>LA; </a:t>
            </a:r>
            <a:r>
              <a:rPr sz="1200" spc="-5" dirty="0">
                <a:latin typeface="Times New Roman"/>
                <a:cs typeface="Times New Roman"/>
              </a:rPr>
              <a:t>Board Certification as </a:t>
            </a:r>
            <a:r>
              <a:rPr sz="1200" dirty="0">
                <a:latin typeface="Times New Roman"/>
                <a:cs typeface="Times New Roman"/>
              </a:rPr>
              <a:t>Clinical Chaplain by the </a:t>
            </a:r>
            <a:r>
              <a:rPr sz="1200" spc="-5" dirty="0">
                <a:latin typeface="Times New Roman"/>
                <a:cs typeface="Times New Roman"/>
              </a:rPr>
              <a:t>Louisiana </a:t>
            </a:r>
            <a:r>
              <a:rPr sz="1200" dirty="0">
                <a:latin typeface="Times New Roman"/>
                <a:cs typeface="Times New Roman"/>
              </a:rPr>
              <a:t>Chaplains' Association, </a:t>
            </a:r>
            <a:r>
              <a:rPr sz="1200" spc="-10" dirty="0">
                <a:latin typeface="Times New Roman"/>
                <a:cs typeface="Times New Roman"/>
              </a:rPr>
              <a:t>Inc. </a:t>
            </a:r>
            <a:r>
              <a:rPr sz="1200" dirty="0">
                <a:latin typeface="Times New Roman"/>
                <a:cs typeface="Times New Roman"/>
              </a:rPr>
              <a:t>#237, </a:t>
            </a:r>
            <a:r>
              <a:rPr sz="1200" spc="-5" dirty="0">
                <a:latin typeface="Times New Roman"/>
                <a:cs typeface="Times New Roman"/>
              </a:rPr>
              <a:t>Baton  Rouge, </a:t>
            </a:r>
            <a:r>
              <a:rPr sz="1200" spc="-10" dirty="0">
                <a:latin typeface="Times New Roman"/>
                <a:cs typeface="Times New Roman"/>
              </a:rPr>
              <a:t>LA; </a:t>
            </a:r>
            <a:r>
              <a:rPr sz="1200" dirty="0">
                <a:latin typeface="Times New Roman"/>
                <a:cs typeface="Times New Roman"/>
              </a:rPr>
              <a:t>Commissioned Police Chaplain for the City of </a:t>
            </a:r>
            <a:r>
              <a:rPr sz="1200" spc="-5" dirty="0">
                <a:latin typeface="Times New Roman"/>
                <a:cs typeface="Times New Roman"/>
              </a:rPr>
              <a:t>Baker, </a:t>
            </a:r>
            <a:r>
              <a:rPr sz="1200" spc="-10" dirty="0">
                <a:latin typeface="Times New Roman"/>
                <a:cs typeface="Times New Roman"/>
              </a:rPr>
              <a:t>LA; </a:t>
            </a:r>
            <a:r>
              <a:rPr sz="1200" dirty="0">
                <a:latin typeface="Times New Roman"/>
                <a:cs typeface="Times New Roman"/>
              </a:rPr>
              <a:t>and </a:t>
            </a:r>
            <a:r>
              <a:rPr sz="1200" spc="-5" dirty="0">
                <a:latin typeface="Times New Roman"/>
                <a:cs typeface="Times New Roman"/>
              </a:rPr>
              <a:t>Certificates </a:t>
            </a:r>
            <a:r>
              <a:rPr sz="1200" dirty="0">
                <a:latin typeface="Times New Roman"/>
                <a:cs typeface="Times New Roman"/>
              </a:rPr>
              <a:t>of </a:t>
            </a:r>
            <a:r>
              <a:rPr sz="1200" spc="-5" dirty="0">
                <a:latin typeface="Times New Roman"/>
                <a:cs typeface="Times New Roman"/>
              </a:rPr>
              <a:t>Training, </a:t>
            </a:r>
            <a:r>
              <a:rPr sz="1200" spc="-10" dirty="0">
                <a:latin typeface="Times New Roman"/>
                <a:cs typeface="Times New Roman"/>
              </a:rPr>
              <a:t>Pre-Service </a:t>
            </a:r>
            <a:r>
              <a:rPr sz="1200" spc="-5" dirty="0">
                <a:latin typeface="Times New Roman"/>
                <a:cs typeface="Times New Roman"/>
              </a:rPr>
              <a:t>Regional  Academy-Indiana Dept. </a:t>
            </a:r>
            <a:r>
              <a:rPr sz="1200" dirty="0">
                <a:latin typeface="Times New Roman"/>
                <a:cs typeface="Times New Roman"/>
              </a:rPr>
              <a:t>of </a:t>
            </a:r>
            <a:r>
              <a:rPr sz="1200" spc="-5" dirty="0">
                <a:latin typeface="Times New Roman"/>
                <a:cs typeface="Times New Roman"/>
              </a:rPr>
              <a:t>Correction-Div. </a:t>
            </a:r>
            <a:r>
              <a:rPr sz="1200" dirty="0">
                <a:latin typeface="Times New Roman"/>
                <a:cs typeface="Times New Roman"/>
              </a:rPr>
              <a:t>of </a:t>
            </a:r>
            <a:r>
              <a:rPr sz="1200" spc="-5" dirty="0">
                <a:latin typeface="Times New Roman"/>
                <a:cs typeface="Times New Roman"/>
              </a:rPr>
              <a:t>Staff Development and Training; and Knapps Officer Correctional Training  Academy, </a:t>
            </a:r>
            <a:r>
              <a:rPr sz="1200" spc="-15" dirty="0">
                <a:latin typeface="Times New Roman"/>
                <a:cs typeface="Times New Roman"/>
              </a:rPr>
              <a:t>LA </a:t>
            </a:r>
            <a:r>
              <a:rPr sz="1200" dirty="0">
                <a:latin typeface="Times New Roman"/>
                <a:cs typeface="Times New Roman"/>
              </a:rPr>
              <a:t>State Prison, </a:t>
            </a:r>
            <a:r>
              <a:rPr sz="1200" spc="-5" dirty="0">
                <a:latin typeface="Times New Roman"/>
                <a:cs typeface="Times New Roman"/>
              </a:rPr>
              <a:t>Angola, </a:t>
            </a:r>
            <a:r>
              <a:rPr sz="1200" spc="-10" dirty="0">
                <a:latin typeface="Times New Roman"/>
                <a:cs typeface="Times New Roman"/>
              </a:rPr>
              <a:t>LA, </a:t>
            </a:r>
            <a:r>
              <a:rPr sz="1200" spc="-5" dirty="0">
                <a:latin typeface="Times New Roman"/>
                <a:cs typeface="Times New Roman"/>
              </a:rPr>
              <a:t>Louisiana Department </a:t>
            </a:r>
            <a:r>
              <a:rPr sz="1200" dirty="0">
                <a:latin typeface="Times New Roman"/>
                <a:cs typeface="Times New Roman"/>
              </a:rPr>
              <a:t>of Public </a:t>
            </a:r>
            <a:r>
              <a:rPr sz="1200" spc="-5" dirty="0">
                <a:latin typeface="Times New Roman"/>
                <a:cs typeface="Times New Roman"/>
              </a:rPr>
              <a:t>Safety </a:t>
            </a:r>
            <a:r>
              <a:rPr sz="1200" dirty="0">
                <a:latin typeface="Times New Roman"/>
                <a:cs typeface="Times New Roman"/>
              </a:rPr>
              <a:t>and </a:t>
            </a:r>
            <a:r>
              <a:rPr sz="1200" spc="-5" dirty="0">
                <a:latin typeface="Times New Roman"/>
                <a:cs typeface="Times New Roman"/>
              </a:rPr>
              <a:t>Corrections</a:t>
            </a:r>
            <a:r>
              <a:rPr sz="1200" spc="20" dirty="0">
                <a:latin typeface="Times New Roman"/>
                <a:cs typeface="Times New Roman"/>
              </a:rPr>
              <a:t> </a:t>
            </a:r>
            <a:r>
              <a:rPr sz="1200" dirty="0">
                <a:latin typeface="Times New Roman"/>
                <a:cs typeface="Times New Roman"/>
              </a:rPr>
              <a:t>.</a:t>
            </a:r>
          </a:p>
        </p:txBody>
      </p:sp>
      <p:sp>
        <p:nvSpPr>
          <p:cNvPr id="4" name="Slide Number Placeholder 3">
            <a:extLst>
              <a:ext uri="{FF2B5EF4-FFF2-40B4-BE49-F238E27FC236}">
                <a16:creationId xmlns:a16="http://schemas.microsoft.com/office/drawing/2014/main" id="{29321E2A-9F61-45FE-9EF3-702B74C2FC83}"/>
              </a:ext>
            </a:extLst>
          </p:cNvPr>
          <p:cNvSpPr>
            <a:spLocks noGrp="1"/>
          </p:cNvSpPr>
          <p:nvPr>
            <p:ph type="sldNum" sz="quarter" idx="7"/>
          </p:nvPr>
        </p:nvSpPr>
        <p:spPr/>
        <p:txBody>
          <a:bodyPr/>
          <a:lstStyle/>
          <a:p>
            <a:pPr marL="38100">
              <a:lnSpc>
                <a:spcPct val="100000"/>
              </a:lnSpc>
            </a:pPr>
            <a:fld id="{81D60167-4931-47E6-BA6A-407CBD079E47}" type="slidenum">
              <a:rPr lang="en-US" spc="-5" smtClean="0"/>
              <a:t>8</a:t>
            </a:fld>
            <a:endParaRPr lang="en-US" spc="-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034784" y="434340"/>
            <a:ext cx="1690116" cy="5433060"/>
          </a:xfrm>
          <a:custGeom>
            <a:avLst/>
            <a:gdLst/>
            <a:ahLst/>
            <a:cxnLst/>
            <a:rect l="l" t="t" r="r" b="b"/>
            <a:pathLst>
              <a:path w="2324100" h="4343400">
                <a:moveTo>
                  <a:pt x="2260092" y="0"/>
                </a:moveTo>
                <a:lnTo>
                  <a:pt x="0" y="0"/>
                </a:lnTo>
                <a:lnTo>
                  <a:pt x="0" y="4343400"/>
                </a:lnTo>
                <a:lnTo>
                  <a:pt x="2323973" y="4343400"/>
                </a:lnTo>
                <a:lnTo>
                  <a:pt x="2323973" y="63881"/>
                </a:lnTo>
                <a:lnTo>
                  <a:pt x="2319020" y="38988"/>
                </a:lnTo>
                <a:lnTo>
                  <a:pt x="2305304" y="18669"/>
                </a:lnTo>
                <a:lnTo>
                  <a:pt x="2284983" y="4952"/>
                </a:lnTo>
                <a:lnTo>
                  <a:pt x="2260092" y="0"/>
                </a:lnTo>
                <a:close/>
              </a:path>
            </a:pathLst>
          </a:custGeom>
          <a:solidFill>
            <a:srgbClr val="1C1C1C"/>
          </a:solidFill>
        </p:spPr>
        <p:txBody>
          <a:bodyPr wrap="square" lIns="0" tIns="0" rIns="0" bIns="0" rtlCol="0"/>
          <a:lstStyle/>
          <a:p>
            <a:endParaRPr/>
          </a:p>
        </p:txBody>
      </p:sp>
      <p:sp>
        <p:nvSpPr>
          <p:cNvPr id="3" name="object 3"/>
          <p:cNvSpPr txBox="1"/>
          <p:nvPr/>
        </p:nvSpPr>
        <p:spPr>
          <a:xfrm>
            <a:off x="735583" y="2443352"/>
            <a:ext cx="5493385" cy="4082528"/>
          </a:xfrm>
          <a:prstGeom prst="rect">
            <a:avLst/>
          </a:prstGeom>
        </p:spPr>
        <p:txBody>
          <a:bodyPr vert="horz" wrap="square" lIns="0" tIns="12065" rIns="0" bIns="0" rtlCol="0">
            <a:spAutoFit/>
          </a:bodyPr>
          <a:lstStyle/>
          <a:p>
            <a:pPr marL="24765" marR="26034">
              <a:lnSpc>
                <a:spcPct val="100000"/>
              </a:lnSpc>
              <a:spcBef>
                <a:spcPts val="95"/>
              </a:spcBef>
              <a:tabLst>
                <a:tab pos="608330" algn="l"/>
                <a:tab pos="1291590" algn="l"/>
              </a:tabLst>
            </a:pPr>
            <a:r>
              <a:rPr lang="en-US" sz="2800" b="1" spc="-80" dirty="0">
                <a:solidFill>
                  <a:srgbClr val="FF0000"/>
                </a:solidFill>
                <a:latin typeface="Constantia"/>
                <a:cs typeface="Constantia"/>
              </a:rPr>
              <a:t>“</a:t>
            </a:r>
            <a:r>
              <a:rPr sz="2800" b="1" spc="-80" dirty="0">
                <a:solidFill>
                  <a:srgbClr val="FF0000"/>
                </a:solidFill>
                <a:latin typeface="Constantia"/>
                <a:cs typeface="Constantia"/>
              </a:rPr>
              <a:t>How </a:t>
            </a:r>
            <a:r>
              <a:rPr sz="2800" b="1" spc="-40" dirty="0">
                <a:solidFill>
                  <a:srgbClr val="FF0000"/>
                </a:solidFill>
                <a:latin typeface="Constantia"/>
                <a:cs typeface="Constantia"/>
              </a:rPr>
              <a:t>to </a:t>
            </a:r>
            <a:r>
              <a:rPr sz="2800" b="1" spc="-30" dirty="0">
                <a:solidFill>
                  <a:srgbClr val="FF0000"/>
                </a:solidFill>
                <a:latin typeface="Constantia"/>
                <a:cs typeface="Constantia"/>
              </a:rPr>
              <a:t>Organize </a:t>
            </a:r>
            <a:r>
              <a:rPr sz="2800" b="1" spc="-5" dirty="0">
                <a:solidFill>
                  <a:srgbClr val="FF0000"/>
                </a:solidFill>
                <a:latin typeface="Constantia"/>
                <a:cs typeface="Constantia"/>
              </a:rPr>
              <a:t>and</a:t>
            </a:r>
            <a:r>
              <a:rPr sz="2800" b="1" spc="-275" dirty="0">
                <a:solidFill>
                  <a:srgbClr val="FF0000"/>
                </a:solidFill>
                <a:latin typeface="Constantia"/>
                <a:cs typeface="Constantia"/>
              </a:rPr>
              <a:t> </a:t>
            </a:r>
            <a:r>
              <a:rPr sz="2800" b="1" spc="-5" dirty="0">
                <a:solidFill>
                  <a:srgbClr val="FF0000"/>
                </a:solidFill>
                <a:latin typeface="Constantia"/>
                <a:cs typeface="Constantia"/>
              </a:rPr>
              <a:t>Implement  </a:t>
            </a:r>
            <a:r>
              <a:rPr lang="en-US" sz="2800" b="1" spc="-5" dirty="0">
                <a:solidFill>
                  <a:srgbClr val="FF0000"/>
                </a:solidFill>
                <a:latin typeface="Constantia"/>
                <a:cs typeface="Constantia"/>
              </a:rPr>
              <a:t>A</a:t>
            </a:r>
            <a:r>
              <a:rPr sz="2800" b="1" spc="-5" dirty="0">
                <a:solidFill>
                  <a:srgbClr val="FF0000"/>
                </a:solidFill>
                <a:latin typeface="Constantia"/>
                <a:cs typeface="Constantia"/>
              </a:rPr>
              <a:t>n	</a:t>
            </a:r>
            <a:r>
              <a:rPr sz="2800" b="1" spc="-30" dirty="0">
                <a:solidFill>
                  <a:srgbClr val="FF0000"/>
                </a:solidFill>
                <a:latin typeface="Constantia"/>
                <a:cs typeface="Constantia"/>
              </a:rPr>
              <a:t>Effective </a:t>
            </a:r>
            <a:r>
              <a:rPr sz="2800" b="1" spc="-15" dirty="0">
                <a:solidFill>
                  <a:srgbClr val="FF0000"/>
                </a:solidFill>
                <a:latin typeface="Constantia"/>
                <a:cs typeface="Constantia"/>
              </a:rPr>
              <a:t>Crime </a:t>
            </a:r>
            <a:r>
              <a:rPr sz="2800" b="1" spc="-30" dirty="0">
                <a:solidFill>
                  <a:srgbClr val="FF0000"/>
                </a:solidFill>
                <a:latin typeface="Constantia"/>
                <a:cs typeface="Constantia"/>
              </a:rPr>
              <a:t>Prevention,  </a:t>
            </a:r>
            <a:r>
              <a:rPr sz="2800" b="1" spc="-5" dirty="0">
                <a:solidFill>
                  <a:srgbClr val="FF0000"/>
                </a:solidFill>
                <a:latin typeface="Constantia"/>
                <a:cs typeface="Constantia"/>
              </a:rPr>
              <a:t>Prison	Ministry and Criminal  </a:t>
            </a:r>
            <a:r>
              <a:rPr sz="2800" b="1" spc="-20" dirty="0">
                <a:solidFill>
                  <a:srgbClr val="FF0000"/>
                </a:solidFill>
                <a:latin typeface="Constantia"/>
                <a:cs typeface="Constantia"/>
              </a:rPr>
              <a:t>Justice Program </a:t>
            </a:r>
            <a:r>
              <a:rPr sz="2800" b="1" spc="-5" dirty="0">
                <a:solidFill>
                  <a:srgbClr val="FF0000"/>
                </a:solidFill>
                <a:latin typeface="Constantia"/>
                <a:cs typeface="Constantia"/>
              </a:rPr>
              <a:t>in </a:t>
            </a:r>
            <a:r>
              <a:rPr sz="2800" b="1" spc="-15" dirty="0">
                <a:solidFill>
                  <a:srgbClr val="FF0000"/>
                </a:solidFill>
                <a:latin typeface="Constantia"/>
                <a:cs typeface="Constantia"/>
              </a:rPr>
              <a:t>Faith-based  Organizations.</a:t>
            </a:r>
            <a:r>
              <a:rPr lang="en-US" sz="2800" b="1" spc="-15" dirty="0">
                <a:solidFill>
                  <a:srgbClr val="FF0000"/>
                </a:solidFill>
                <a:latin typeface="Constantia"/>
                <a:cs typeface="Constantia"/>
              </a:rPr>
              <a:t>"</a:t>
            </a:r>
            <a:endParaRPr sz="2800" dirty="0">
              <a:latin typeface="Constantia"/>
              <a:cs typeface="Constantia"/>
            </a:endParaRPr>
          </a:p>
          <a:p>
            <a:pPr marL="24765" marR="5080">
              <a:lnSpc>
                <a:spcPct val="100299"/>
              </a:lnSpc>
              <a:spcBef>
                <a:spcPts val="1019"/>
              </a:spcBef>
            </a:pPr>
            <a:r>
              <a:rPr sz="900" b="1" i="1" spc="-10" dirty="0">
                <a:latin typeface="Calibri"/>
                <a:cs typeface="Calibri"/>
              </a:rPr>
              <a:t>“This </a:t>
            </a:r>
            <a:r>
              <a:rPr sz="900" b="1" i="1" spc="-5" dirty="0">
                <a:latin typeface="Calibri"/>
                <a:cs typeface="Calibri"/>
              </a:rPr>
              <a:t>life is not godliness, but growth in godliness; not health, but healing; not being, but becoming; not  rest, but exercise. </a:t>
            </a:r>
            <a:r>
              <a:rPr sz="900" b="1" i="1" spc="-10" dirty="0">
                <a:latin typeface="Calibri"/>
                <a:cs typeface="Calibri"/>
              </a:rPr>
              <a:t>We </a:t>
            </a:r>
            <a:r>
              <a:rPr sz="900" b="1" i="1" spc="-5" dirty="0">
                <a:latin typeface="Calibri"/>
                <a:cs typeface="Calibri"/>
              </a:rPr>
              <a:t>are not now what we shall be, but we are on the way; the process is not </a:t>
            </a:r>
            <a:r>
              <a:rPr sz="900" b="1" i="1" spc="-10" dirty="0">
                <a:latin typeface="Calibri"/>
                <a:cs typeface="Calibri"/>
              </a:rPr>
              <a:t>yet  </a:t>
            </a:r>
            <a:r>
              <a:rPr sz="900" b="1" i="1" spc="-5" dirty="0">
                <a:latin typeface="Calibri"/>
                <a:cs typeface="Calibri"/>
              </a:rPr>
              <a:t>finished, but it has begun; this is not the goal, but it is a road; at present all does not gleam and glitter,  but everything is being </a:t>
            </a:r>
            <a:r>
              <a:rPr sz="900" b="1" i="1" spc="-10" dirty="0">
                <a:latin typeface="Calibri"/>
                <a:cs typeface="Calibri"/>
              </a:rPr>
              <a:t>purified.” </a:t>
            </a:r>
            <a:r>
              <a:rPr sz="900" b="1" spc="-5" dirty="0">
                <a:latin typeface="Arial"/>
                <a:cs typeface="Arial"/>
              </a:rPr>
              <a:t>– </a:t>
            </a:r>
            <a:r>
              <a:rPr sz="900" b="1" dirty="0">
                <a:latin typeface="Arial"/>
                <a:cs typeface="Arial"/>
              </a:rPr>
              <a:t>Martin</a:t>
            </a:r>
            <a:r>
              <a:rPr sz="900" b="1" spc="40" dirty="0">
                <a:latin typeface="Arial"/>
                <a:cs typeface="Arial"/>
              </a:rPr>
              <a:t> </a:t>
            </a:r>
            <a:r>
              <a:rPr sz="900" b="1" spc="-5" dirty="0">
                <a:latin typeface="Arial"/>
                <a:cs typeface="Arial"/>
              </a:rPr>
              <a:t>Luther</a:t>
            </a:r>
            <a:endParaRPr sz="900" b="1" dirty="0">
              <a:latin typeface="Arial"/>
              <a:cs typeface="Arial"/>
            </a:endParaRPr>
          </a:p>
          <a:p>
            <a:pPr marL="12700">
              <a:lnSpc>
                <a:spcPts val="2070"/>
              </a:lnSpc>
              <a:spcBef>
                <a:spcPts val="890"/>
              </a:spcBef>
            </a:pPr>
            <a:r>
              <a:rPr sz="1800" dirty="0">
                <a:latin typeface="Times New Roman"/>
                <a:cs typeface="Times New Roman"/>
              </a:rPr>
              <a:t>Peace and</a:t>
            </a:r>
            <a:r>
              <a:rPr sz="1800" spc="-15" dirty="0">
                <a:latin typeface="Times New Roman"/>
                <a:cs typeface="Times New Roman"/>
              </a:rPr>
              <a:t> </a:t>
            </a:r>
            <a:r>
              <a:rPr sz="1800" dirty="0">
                <a:latin typeface="Times New Roman"/>
                <a:cs typeface="Times New Roman"/>
              </a:rPr>
              <a:t>Justice,</a:t>
            </a:r>
          </a:p>
          <a:p>
            <a:pPr marL="12700">
              <a:lnSpc>
                <a:spcPts val="2070"/>
              </a:lnSpc>
            </a:pPr>
            <a:r>
              <a:rPr lang="en-US" sz="1800" i="1" spc="-175" dirty="0">
                <a:solidFill>
                  <a:srgbClr val="006FC0"/>
                </a:solidFill>
                <a:latin typeface="Times New Roman"/>
                <a:cs typeface="Times New Roman"/>
              </a:rPr>
              <a:t>Reverend </a:t>
            </a:r>
            <a:r>
              <a:rPr sz="1800" i="1" spc="-175" dirty="0">
                <a:solidFill>
                  <a:srgbClr val="006FC0"/>
                </a:solidFill>
                <a:latin typeface="Times New Roman"/>
                <a:cs typeface="Times New Roman"/>
              </a:rPr>
              <a:t>Anthony</a:t>
            </a:r>
            <a:r>
              <a:rPr sz="1800" i="1" spc="50" dirty="0">
                <a:solidFill>
                  <a:srgbClr val="006FC0"/>
                </a:solidFill>
                <a:latin typeface="Times New Roman"/>
                <a:cs typeface="Times New Roman"/>
              </a:rPr>
              <a:t> </a:t>
            </a:r>
            <a:r>
              <a:rPr sz="1800" i="1" spc="-155" dirty="0">
                <a:solidFill>
                  <a:srgbClr val="006FC0"/>
                </a:solidFill>
                <a:latin typeface="Times New Roman"/>
                <a:cs typeface="Times New Roman"/>
              </a:rPr>
              <a:t>Kelley</a:t>
            </a:r>
            <a:r>
              <a:rPr lang="en-US" sz="1800" i="1" spc="-155" dirty="0">
                <a:solidFill>
                  <a:srgbClr val="006FC0"/>
                </a:solidFill>
                <a:latin typeface="Times New Roman"/>
                <a:cs typeface="Times New Roman"/>
              </a:rPr>
              <a:t>, B.A., M.Div.</a:t>
            </a:r>
          </a:p>
          <a:p>
            <a:pPr marL="12700"/>
            <a:r>
              <a:rPr lang="en-US" sz="900" b="1" i="1" spc="-5" dirty="0">
                <a:latin typeface="Constantia"/>
                <a:cs typeface="Constantia"/>
              </a:rPr>
              <a:t>Founder and Former Executive Secretary, Prison Ministry and Criminal Justice Commission, </a:t>
            </a:r>
          </a:p>
          <a:p>
            <a:pPr marL="12700"/>
            <a:r>
              <a:rPr lang="en-US" sz="900" b="1" i="1" spc="-5" dirty="0">
                <a:latin typeface="Constantia"/>
                <a:cs typeface="Constantia"/>
              </a:rPr>
              <a:t>National Baptist Convention, USA, Inc.</a:t>
            </a:r>
            <a:endParaRPr sz="900" dirty="0">
              <a:latin typeface="Times New Roman"/>
              <a:cs typeface="Times New Roman"/>
            </a:endParaRPr>
          </a:p>
          <a:p>
            <a:pPr marL="12700">
              <a:lnSpc>
                <a:spcPct val="100000"/>
              </a:lnSpc>
              <a:spcBef>
                <a:spcPts val="180"/>
              </a:spcBef>
            </a:pPr>
            <a:r>
              <a:rPr sz="900" spc="-5" dirty="0">
                <a:solidFill>
                  <a:srgbClr val="FF0000"/>
                </a:solidFill>
                <a:latin typeface="Constantia"/>
                <a:cs typeface="Constantia"/>
              </a:rPr>
              <a:t>“…if </a:t>
            </a:r>
            <a:r>
              <a:rPr sz="900" dirty="0">
                <a:solidFill>
                  <a:srgbClr val="FF0000"/>
                </a:solidFill>
                <a:latin typeface="Constantia"/>
                <a:cs typeface="Constantia"/>
              </a:rPr>
              <a:t>any </a:t>
            </a:r>
            <a:r>
              <a:rPr sz="900" spc="-5" dirty="0">
                <a:solidFill>
                  <a:srgbClr val="FF0000"/>
                </a:solidFill>
                <a:latin typeface="Constantia"/>
                <a:cs typeface="Constantia"/>
              </a:rPr>
              <a:t>person </a:t>
            </a:r>
            <a:r>
              <a:rPr sz="900" dirty="0">
                <a:solidFill>
                  <a:srgbClr val="FF0000"/>
                </a:solidFill>
                <a:latin typeface="Constantia"/>
                <a:cs typeface="Constantia"/>
              </a:rPr>
              <a:t>be </a:t>
            </a:r>
            <a:r>
              <a:rPr sz="900" spc="-5" dirty="0">
                <a:solidFill>
                  <a:srgbClr val="FF0000"/>
                </a:solidFill>
                <a:latin typeface="Constantia"/>
                <a:cs typeface="Constantia"/>
              </a:rPr>
              <a:t>overtaken in </a:t>
            </a:r>
            <a:r>
              <a:rPr sz="900" dirty="0">
                <a:solidFill>
                  <a:srgbClr val="FF0000"/>
                </a:solidFill>
                <a:latin typeface="Constantia"/>
                <a:cs typeface="Constantia"/>
              </a:rPr>
              <a:t>any </a:t>
            </a:r>
            <a:r>
              <a:rPr sz="900" spc="-5" dirty="0">
                <a:solidFill>
                  <a:srgbClr val="FF0000"/>
                </a:solidFill>
                <a:latin typeface="Constantia"/>
                <a:cs typeface="Constantia"/>
              </a:rPr>
              <a:t>trespass…restore him/her in </a:t>
            </a:r>
            <a:r>
              <a:rPr sz="900" dirty="0">
                <a:solidFill>
                  <a:srgbClr val="FF0000"/>
                </a:solidFill>
                <a:latin typeface="Constantia"/>
                <a:cs typeface="Constantia"/>
              </a:rPr>
              <a:t>a </a:t>
            </a:r>
            <a:r>
              <a:rPr sz="900" spc="-5" dirty="0">
                <a:solidFill>
                  <a:srgbClr val="FF0000"/>
                </a:solidFill>
                <a:latin typeface="Constantia"/>
                <a:cs typeface="Constantia"/>
              </a:rPr>
              <a:t>spirit </a:t>
            </a:r>
            <a:r>
              <a:rPr sz="900" dirty="0">
                <a:solidFill>
                  <a:srgbClr val="FF0000"/>
                </a:solidFill>
                <a:latin typeface="Constantia"/>
                <a:cs typeface="Constantia"/>
              </a:rPr>
              <a:t>of </a:t>
            </a:r>
            <a:r>
              <a:rPr sz="900" spc="-5" dirty="0">
                <a:solidFill>
                  <a:srgbClr val="FF0000"/>
                </a:solidFill>
                <a:latin typeface="Constantia"/>
                <a:cs typeface="Constantia"/>
              </a:rPr>
              <a:t>gentleness” Galatians</a:t>
            </a:r>
            <a:r>
              <a:rPr sz="900" spc="-40" dirty="0">
                <a:solidFill>
                  <a:srgbClr val="FF0000"/>
                </a:solidFill>
                <a:latin typeface="Constantia"/>
                <a:cs typeface="Constantia"/>
              </a:rPr>
              <a:t> </a:t>
            </a:r>
            <a:r>
              <a:rPr sz="900" dirty="0">
                <a:solidFill>
                  <a:srgbClr val="FF0000"/>
                </a:solidFill>
                <a:latin typeface="Constantia"/>
                <a:cs typeface="Constantia"/>
              </a:rPr>
              <a:t>6:1</a:t>
            </a:r>
            <a:endParaRPr sz="900" dirty="0">
              <a:latin typeface="Constantia"/>
              <a:cs typeface="Constantia"/>
            </a:endParaRPr>
          </a:p>
        </p:txBody>
      </p:sp>
      <p:sp>
        <p:nvSpPr>
          <p:cNvPr id="4" name="object 4"/>
          <p:cNvSpPr/>
          <p:nvPr/>
        </p:nvSpPr>
        <p:spPr>
          <a:xfrm>
            <a:off x="7245927" y="825202"/>
            <a:ext cx="1293829" cy="1299988"/>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535635" y="393572"/>
            <a:ext cx="7543165" cy="1761636"/>
          </a:xfrm>
          <a:prstGeom prst="rect">
            <a:avLst/>
          </a:prstGeom>
        </p:spPr>
        <p:txBody>
          <a:bodyPr vert="horz" wrap="square" lIns="0" tIns="281559" rIns="0" bIns="0" rtlCol="0">
            <a:spAutoFit/>
          </a:bodyPr>
          <a:lstStyle/>
          <a:p>
            <a:pPr marL="224154" marR="5080">
              <a:lnSpc>
                <a:spcPct val="100000"/>
              </a:lnSpc>
              <a:spcBef>
                <a:spcPts val="100"/>
              </a:spcBef>
            </a:pPr>
            <a:r>
              <a:rPr lang="en-US" sz="3200" b="0" i="1" spc="-5" dirty="0">
                <a:solidFill>
                  <a:srgbClr val="EE7D09"/>
                </a:solidFill>
                <a:latin typeface="Constantia"/>
                <a:cs typeface="Constantia"/>
              </a:rPr>
              <a:t>Reverend </a:t>
            </a:r>
            <a:r>
              <a:rPr sz="3200" b="0" i="1" spc="-5" dirty="0">
                <a:solidFill>
                  <a:srgbClr val="EE7D09"/>
                </a:solidFill>
                <a:latin typeface="Constantia"/>
                <a:cs typeface="Constantia"/>
              </a:rPr>
              <a:t>Anthony Kelley </a:t>
            </a:r>
            <a:br>
              <a:rPr lang="en-US" sz="3200" b="0" i="1" spc="-5" dirty="0">
                <a:solidFill>
                  <a:srgbClr val="EE7D09"/>
                </a:solidFill>
                <a:latin typeface="Constantia"/>
                <a:cs typeface="Constantia"/>
              </a:rPr>
            </a:br>
            <a:r>
              <a:rPr sz="3200" b="0" i="1" spc="-5" dirty="0">
                <a:solidFill>
                  <a:srgbClr val="EE7D09"/>
                </a:solidFill>
                <a:latin typeface="Constantia"/>
                <a:cs typeface="Constantia"/>
              </a:rPr>
              <a:t>Prison Ministry </a:t>
            </a:r>
            <a:r>
              <a:rPr sz="3200" b="0" i="1" dirty="0">
                <a:solidFill>
                  <a:srgbClr val="EE7D09"/>
                </a:solidFill>
                <a:latin typeface="Constantia"/>
                <a:cs typeface="Constantia"/>
              </a:rPr>
              <a:t>and </a:t>
            </a:r>
            <a:r>
              <a:rPr sz="3200" b="0" i="1" spc="-5" dirty="0">
                <a:solidFill>
                  <a:srgbClr val="EE7D09"/>
                </a:solidFill>
                <a:latin typeface="Constantia"/>
                <a:cs typeface="Constantia"/>
              </a:rPr>
              <a:t>Criminal </a:t>
            </a:r>
            <a:r>
              <a:rPr sz="3200" b="0" i="1" spc="-10" dirty="0">
                <a:solidFill>
                  <a:srgbClr val="EE7D09"/>
                </a:solidFill>
                <a:latin typeface="Constantia"/>
                <a:cs typeface="Constantia"/>
              </a:rPr>
              <a:t>Justice  </a:t>
            </a:r>
            <a:r>
              <a:rPr sz="3200" b="0" i="1" spc="-5" dirty="0">
                <a:solidFill>
                  <a:srgbClr val="EE7D09"/>
                </a:solidFill>
                <a:latin typeface="Constantia"/>
                <a:cs typeface="Constantia"/>
              </a:rPr>
              <a:t>Training </a:t>
            </a:r>
            <a:r>
              <a:rPr lang="en-US" sz="3200" b="0" i="1" spc="-5" dirty="0">
                <a:solidFill>
                  <a:srgbClr val="EE7D09"/>
                </a:solidFill>
                <a:latin typeface="Constantia"/>
                <a:cs typeface="Constantia"/>
              </a:rPr>
              <a:t>Course</a:t>
            </a:r>
            <a:endParaRPr sz="3200" b="0" i="1" spc="-5" dirty="0">
              <a:solidFill>
                <a:srgbClr val="EE7D09"/>
              </a:solidFill>
              <a:latin typeface="Constantia"/>
              <a:cs typeface="Constantia"/>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9</a:t>
            </a:fld>
            <a:endParaRPr spc="-5" dirty="0"/>
          </a:p>
        </p:txBody>
      </p:sp>
    </p:spTree>
    <p:extLst>
      <p:ext uri="{BB962C8B-B14F-4D97-AF65-F5344CB8AC3E}">
        <p14:creationId xmlns:p14="http://schemas.microsoft.com/office/powerpoint/2010/main" val="2896667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23500</TotalTime>
  <Words>4076</Words>
  <Application>Microsoft Office PowerPoint</Application>
  <PresentationFormat>On-screen Show (4:3)</PresentationFormat>
  <Paragraphs>323</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 Black</vt:lpstr>
      <vt:lpstr>Broadway</vt:lpstr>
      <vt:lpstr>Calibri</vt:lpstr>
      <vt:lpstr>Constantia</vt:lpstr>
      <vt:lpstr>Symbol</vt:lpstr>
      <vt:lpstr>Times New Roman</vt:lpstr>
      <vt:lpstr>Verdana</vt:lpstr>
      <vt:lpstr>Office Theme</vt:lpstr>
      <vt:lpstr>Serving in the Shadows!  </vt:lpstr>
      <vt:lpstr>Founder ,  Chairman and CEO  Reverend Anthony  Kelley, B.A., M.Div. Organizer, (Ret.) Pastor and  Teacher, Greater First  Church Baptist, Baker,  (East Baton Rouge Parish),  Louisiana</vt:lpstr>
      <vt:lpstr>MISSION STATEMENT</vt:lpstr>
      <vt:lpstr>ORGANIZATIONAL, ADMINISTRATIVE AND FISCAL CAPACITY</vt:lpstr>
      <vt:lpstr>RRM Organizational  Partners 2005-2022</vt:lpstr>
      <vt:lpstr>Presenter: Reverend Anthony Kelley, B.A., M.Div.</vt:lpstr>
      <vt:lpstr>Kelley Biographical Sketch</vt:lpstr>
      <vt:lpstr>Kelley Biographical Sketch-Continued</vt:lpstr>
      <vt:lpstr>Reverend Anthony Kelley  Prison Ministry and Criminal Justice  Training Course</vt:lpstr>
      <vt:lpstr>REVEREND ANTHONY KELLEY PRISON MINISTRY AND CRIMINAL JUSTICE VIDEO TRAINING COURSE OUTLINE   </vt:lpstr>
      <vt:lpstr>REVEREND ANTHONY KELLEY PRISON MINISTRY AND CRIMINAL JUSTICE VIDEO TRAINING COURSE OUTLINE</vt:lpstr>
      <vt:lpstr>REVEREND ANTHONY KELLEY PRISON MINISTRY AND CRIMINAL JUSTICE VIDEO TRAINING COURSE OUTLINE</vt:lpstr>
      <vt:lpstr>REVEREND ANTHONY KELLEY PRISON MINISTRY AND CRIMINAL JUSTICE VIDEO TRAINING COURSE OUTLINE</vt:lpstr>
      <vt:lpstr>REVEREND ANTHONY KELLEY PRISON MINISTRY AND CRIMINAL JUSTICE VIDEO TRAINING COURSE OUTLINE</vt:lpstr>
      <vt:lpstr>REVEREND ANTHONY KELLEY PRISON MINISTRY AND CRIMINAL JUSTICE VIDEO TRAINING COURSE OUTLINE</vt:lpstr>
      <vt:lpstr>REVEREND ANTHONY KELLEY PRISON MINISTRY AND CRIMINAL JUSTICE VIDEO TRAINING COURSE OUTLINE</vt:lpstr>
      <vt:lpstr>REVEREND ANTHONY KELLEY PRISON MINISTRY AND CRIMINAL JUSTICE VIDEO TRAINING COURSE OUTLINE</vt:lpstr>
      <vt:lpstr>REVEREND ANTHONY KELLEY PRISON MINISTRY AND CRIMINAL JUSTICE VIDEO TRAINING COURSE OUTLINE</vt:lpstr>
      <vt:lpstr>Module One: Introduction</vt:lpstr>
      <vt:lpstr>The What and Why of Prison Ministry </vt:lpstr>
      <vt:lpstr>The What and Why of Prison Ministry</vt:lpstr>
      <vt:lpstr>The What and Why of Prison Ministry</vt:lpstr>
      <vt:lpstr>The What and Why of Prison Ministry</vt:lpstr>
      <vt:lpstr>The What and Why of Prison Ministry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april</dc:creator>
  <cp:lastModifiedBy>Anthony Kelley</cp:lastModifiedBy>
  <cp:revision>9</cp:revision>
  <cp:lastPrinted>2022-09-02T04:19:11Z</cp:lastPrinted>
  <dcterms:created xsi:type="dcterms:W3CDTF">2020-10-10T21:50:49Z</dcterms:created>
  <dcterms:modified xsi:type="dcterms:W3CDTF">2022-09-12T06:08:19Z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2020-10-09T00:00:00Z</vt:filetime>
  </property>
  <property fmtid="{D5CDD505-2E9C-101B-9397-08002B2CF9AE}" pid="3" name="Creator">
    <vt:lpwstr>Microsoft® PowerPoint® for Microsoft 365</vt:lpwstr>
  </property>
  <property fmtid="{D5CDD505-2E9C-101B-9397-08002B2CF9AE}" pid="4" name="LastSaved">
    <vt:filetime>2020-10-10T00:00:00Z</vt:filetime>
  </property>
</Properties>
</file>